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9"/>
  </p:notesMasterIdLst>
  <p:sldIdLst>
    <p:sldId id="383" r:id="rId3"/>
    <p:sldId id="264" r:id="rId4"/>
    <p:sldId id="431" r:id="rId5"/>
    <p:sldId id="326" r:id="rId6"/>
    <p:sldId id="331" r:id="rId7"/>
    <p:sldId id="311" r:id="rId8"/>
    <p:sldId id="312" r:id="rId9"/>
    <p:sldId id="332" r:id="rId10"/>
    <p:sldId id="432" r:id="rId11"/>
    <p:sldId id="328" r:id="rId12"/>
    <p:sldId id="329" r:id="rId13"/>
    <p:sldId id="330" r:id="rId14"/>
    <p:sldId id="434" r:id="rId15"/>
    <p:sldId id="435" r:id="rId16"/>
    <p:sldId id="436" r:id="rId17"/>
    <p:sldId id="437" r:id="rId18"/>
    <p:sldId id="327" r:id="rId19"/>
    <p:sldId id="439" r:id="rId20"/>
    <p:sldId id="441" r:id="rId21"/>
    <p:sldId id="440" r:id="rId22"/>
    <p:sldId id="442" r:id="rId23"/>
    <p:sldId id="443" r:id="rId24"/>
    <p:sldId id="384" r:id="rId25"/>
    <p:sldId id="386" r:id="rId26"/>
    <p:sldId id="285" r:id="rId27"/>
    <p:sldId id="445" r:id="rId28"/>
    <p:sldId id="446" r:id="rId29"/>
    <p:sldId id="448" r:id="rId30"/>
    <p:sldId id="447" r:id="rId31"/>
    <p:sldId id="449" r:id="rId32"/>
    <p:sldId id="450" r:id="rId33"/>
    <p:sldId id="452" r:id="rId34"/>
    <p:sldId id="451" r:id="rId35"/>
    <p:sldId id="453" r:id="rId36"/>
    <p:sldId id="455" r:id="rId37"/>
    <p:sldId id="454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43" userDrawn="1">
          <p15:clr>
            <a:srgbClr val="A4A3A4"/>
          </p15:clr>
        </p15:guide>
        <p15:guide id="2" pos="3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AC1"/>
    <a:srgbClr val="3CA9B6"/>
    <a:srgbClr val="3DAAB6"/>
    <a:srgbClr val="5CB2D9"/>
    <a:srgbClr val="82CBC3"/>
    <a:srgbClr val="3E7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76" y="60"/>
      </p:cViewPr>
      <p:guideLst>
        <p:guide orient="horz" pos="1743"/>
        <p:guide pos="3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F994-49C7-4BDA-9350-501D68E41408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B96DB-7CAD-4047-BDCB-C30EA2BF2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10725" y="2505270"/>
            <a:ext cx="2838450" cy="3923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81" y="60960"/>
            <a:ext cx="11326188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34470" y="1952276"/>
            <a:ext cx="3468659" cy="11089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7851040" y="1898468"/>
            <a:ext cx="2707837" cy="1460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软件工程</a:t>
            </a:r>
            <a:r>
              <a:rPr lang="en-US" altLang="zh-CN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2102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徐纲洋</a:t>
            </a:r>
            <a:endParaRPr lang="zh-CN" altLang="en-US" sz="2400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18127" y="4711992"/>
            <a:ext cx="3710114" cy="1460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后端负责人，负责后端框架开发及向前端提供接口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3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8" y="429065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JWT</a:t>
            </a:r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令牌登录验证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sp>
        <p:nvSpPr>
          <p:cNvPr id="5" name="文本框 22"/>
          <p:cNvSpPr txBox="1"/>
          <p:nvPr/>
        </p:nvSpPr>
        <p:spPr>
          <a:xfrm flipH="1">
            <a:off x="445255" y="1383179"/>
            <a:ext cx="6617025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sym typeface="宋体" panose="02010600030101010101" pitchFamily="2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sym typeface="宋体" panose="02010600030101010101" pitchFamily="2" charset="-122"/>
              </a:rPr>
              <a:t>调用官方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sym typeface="宋体" panose="02010600030101010101" pitchFamily="2" charset="-122"/>
              </a:rPr>
              <a:t>API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sym typeface="宋体" panose="02010600030101010101" pitchFamily="2" charset="-122"/>
              </a:rPr>
              <a:t>生成和解析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sym typeface="宋体" panose="02010600030101010101" pitchFamily="2" charset="-122"/>
              </a:rPr>
              <a:t>JWT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sym typeface="宋体" panose="02010600030101010101" pitchFamily="2" charset="-122"/>
              </a:rPr>
              <a:t>令牌</a:t>
            </a:r>
            <a:endParaRPr lang="zh-CN" sz="1600" dirty="0">
              <a:solidFill>
                <a:srgbClr val="3DAAB6"/>
              </a:solidFill>
              <a:latin typeface="阿里巴巴普惠体" panose="00020600040101010101" charset="-122"/>
              <a:ea typeface="阿里巴巴普惠体" panose="00020600040101010101" charset="-122"/>
              <a:sym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73" y="1766563"/>
            <a:ext cx="6277851" cy="20862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3" y="3679471"/>
            <a:ext cx="8897592" cy="13336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3" y="5036610"/>
            <a:ext cx="7078063" cy="876422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8" y="429065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JWT</a:t>
            </a:r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令牌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sp>
        <p:nvSpPr>
          <p:cNvPr id="5" name="文本框 22"/>
          <p:cNvSpPr txBox="1"/>
          <p:nvPr/>
        </p:nvSpPr>
        <p:spPr>
          <a:xfrm flipH="1">
            <a:off x="445255" y="1383179"/>
            <a:ext cx="6617025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lIns="0" rIns="0" anchor="t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sym typeface="宋体" panose="02010600030101010101" pitchFamily="2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sym typeface="宋体" panose="02010600030101010101" pitchFamily="2" charset="-122"/>
              </a:rPr>
              <a:t>设置登录拦截器</a:t>
            </a:r>
            <a:endParaRPr lang="zh-CN" sz="1600" dirty="0">
              <a:solidFill>
                <a:srgbClr val="3DAAB6"/>
              </a:solidFill>
              <a:latin typeface="阿里巴巴普惠体" panose="00020600040101010101" charset="-122"/>
              <a:ea typeface="阿里巴巴普惠体" panose="00020600040101010101" charset="-122"/>
              <a:sym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16" y="1844844"/>
            <a:ext cx="3905200" cy="48450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069" y="1922666"/>
            <a:ext cx="5860434" cy="4845080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8" y="429065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配置</a:t>
            </a:r>
            <a:r>
              <a:rPr lang="en-US" altLang="zh-CN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swagger</a:t>
            </a:r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进行接口文档的维护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2" y="1380480"/>
            <a:ext cx="2181529" cy="3334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82" y="1833233"/>
            <a:ext cx="3067478" cy="47155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83" y="1336047"/>
            <a:ext cx="3610082" cy="5092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971" y="1408641"/>
            <a:ext cx="3492034" cy="5020294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8" y="429065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集成支付宝支付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69" y="1080760"/>
            <a:ext cx="3762900" cy="4696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07" y="2030640"/>
            <a:ext cx="5763429" cy="3658111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8" y="429065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集成支付宝支付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" y="1113243"/>
            <a:ext cx="6849431" cy="53156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248" y="1338468"/>
            <a:ext cx="4369533" cy="4580523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7" y="119167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119168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8298" y="176721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集成支付宝支付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840"/>
            <a:ext cx="9495183" cy="12993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5" y="2244351"/>
            <a:ext cx="3684104" cy="46169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6186"/>
            <a:ext cx="4039164" cy="3162741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7" y="119167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119168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8298" y="176721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切面编程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23" y="894807"/>
            <a:ext cx="3258005" cy="18481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23" y="2880274"/>
            <a:ext cx="6658904" cy="38010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103" y="992659"/>
            <a:ext cx="6287377" cy="15908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92" y="2880272"/>
            <a:ext cx="7773485" cy="2924583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5" t="13778"/>
          <a:stretch>
            <a:fillRect/>
          </a:stretch>
        </p:blipFill>
        <p:spPr>
          <a:xfrm>
            <a:off x="8033993" y="2042160"/>
            <a:ext cx="4158006" cy="4815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25" b="11669"/>
          <a:stretch>
            <a:fillRect/>
          </a:stretch>
        </p:blipFill>
        <p:spPr>
          <a:xfrm>
            <a:off x="2" y="0"/>
            <a:ext cx="4663438" cy="5533376"/>
          </a:xfrm>
          <a:prstGeom prst="rect">
            <a:avLst/>
          </a:prstGeom>
        </p:spPr>
      </p:pic>
      <p:sp>
        <p:nvSpPr>
          <p:cNvPr id="8" name="等腰三角形 7"/>
          <p:cNvSpPr/>
          <p:nvPr/>
        </p:nvSpPr>
        <p:spPr>
          <a:xfrm>
            <a:off x="3901440" y="1376189"/>
            <a:ext cx="4389120" cy="3783724"/>
          </a:xfrm>
          <a:prstGeom prst="triangl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15565" y="3138170"/>
            <a:ext cx="6961505" cy="125031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noAutofit/>
          </a:bodyPr>
          <a:lstStyle/>
          <a:p>
            <a:pPr algn="ctr"/>
            <a:r>
              <a:rPr lang="zh-CN" altLang="en-US" sz="6600" spc="300" dirty="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多人聊天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98070" y="2236153"/>
            <a:ext cx="379586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03</a:t>
            </a:r>
          </a:p>
        </p:txBody>
      </p:sp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8" grpId="2" animBg="1"/>
      <p:bldP spid="9" grpId="1" animBg="1"/>
      <p:bldP spid="9" grpId="2" animBg="1"/>
      <p:bldP spid="10" grpId="1"/>
      <p:bldP spid="10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7" y="119167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119168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8298" y="176721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1.</a:t>
            </a:r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好友状态维护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068"/>
            <a:ext cx="12192000" cy="12044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51" y="2778960"/>
            <a:ext cx="5121666" cy="375441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96" y="2409557"/>
            <a:ext cx="4872993" cy="139138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596" y="3829477"/>
            <a:ext cx="4698822" cy="123793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596" y="5289895"/>
            <a:ext cx="5051449" cy="1391383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7" y="119167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119168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8298" y="176721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1.1</a:t>
            </a:r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好友申请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939"/>
            <a:ext cx="3095625" cy="1562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64" y="3572477"/>
            <a:ext cx="8580273" cy="820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965" y="4557907"/>
            <a:ext cx="8580273" cy="8018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965" y="5670699"/>
            <a:ext cx="8580273" cy="10105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8542" y="1504748"/>
            <a:ext cx="7390960" cy="1011263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8" y="429065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024890" y="1492250"/>
            <a:ext cx="1402080" cy="645160"/>
            <a:chOff x="731454" y="501831"/>
            <a:chExt cx="1402080" cy="837181"/>
          </a:xfrm>
        </p:grpSpPr>
        <p:sp>
          <p:nvSpPr>
            <p:cNvPr id="32" name="文本框 31"/>
            <p:cNvSpPr txBox="1"/>
            <p:nvPr/>
          </p:nvSpPr>
          <p:spPr>
            <a:xfrm>
              <a:off x="731454" y="501831"/>
              <a:ext cx="1402080" cy="837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+mn-ea"/>
                  <a:sym typeface="+mn-lt"/>
                </a:rPr>
                <a:t>系统介绍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796982" y="1316764"/>
              <a:ext cx="1242695" cy="17304"/>
            </a:xfrm>
            <a:prstGeom prst="line">
              <a:avLst/>
            </a:prstGeom>
            <a:ln w="101600" cap="rnd">
              <a:solidFill>
                <a:srgbClr val="8AD9D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8888730" y="2319020"/>
            <a:ext cx="2838450" cy="3923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本小组设计了一个阅读论坛管理系统。该系统实现了书籍的添加、删除、查询以及用户之间相互添加好友、聊天功能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、抽卡功能等</a:t>
            </a:r>
            <a:r>
              <a:rPr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，同时提供了用户登录、注册和管理员权限设置等功能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95" y="2406015"/>
            <a:ext cx="7512050" cy="3926840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7" y="119167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119168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8298" y="176721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2.</a:t>
            </a:r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聊天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939"/>
            <a:ext cx="4135772" cy="2336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40" y="895756"/>
            <a:ext cx="6140697" cy="936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354" y="2032285"/>
            <a:ext cx="5401227" cy="16956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895" y="5423637"/>
            <a:ext cx="3021534" cy="90015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26" y="3727961"/>
            <a:ext cx="4496635" cy="47995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203" y="3807522"/>
            <a:ext cx="1812026" cy="40039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326" y="4279102"/>
            <a:ext cx="4379574" cy="512622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7" y="119167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119168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8298" y="176721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2.1</a:t>
            </a:r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列表状态获取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386"/>
            <a:ext cx="3000375" cy="3524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141" y="938691"/>
            <a:ext cx="5548042" cy="10619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47" y="2243369"/>
            <a:ext cx="7158446" cy="7223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560" y="3274732"/>
            <a:ext cx="5604121" cy="31698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147" y="3548047"/>
            <a:ext cx="4704933" cy="965114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7" y="119167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119168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8298" y="176721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2.2</a:t>
            </a:r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实时更新聊天信息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8" y="885170"/>
            <a:ext cx="6801394" cy="11630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697" y="2048179"/>
            <a:ext cx="6244046" cy="7805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297" y="3000686"/>
            <a:ext cx="6487886" cy="14086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888" y="4753373"/>
            <a:ext cx="6407840" cy="1629598"/>
          </a:xfrm>
          <a:prstGeom prst="rect">
            <a:avLst/>
          </a:prstGeom>
        </p:spPr>
      </p:pic>
    </p:spTree>
  </p:cSld>
  <p:clrMapOvr>
    <a:masterClrMapping/>
  </p:clrMapOvr>
  <p:transition spd="slow" advClick="0" advTm="3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5" t="13778"/>
          <a:stretch>
            <a:fillRect/>
          </a:stretch>
        </p:blipFill>
        <p:spPr>
          <a:xfrm>
            <a:off x="8033993" y="2042160"/>
            <a:ext cx="4158006" cy="4815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25" b="11669"/>
          <a:stretch>
            <a:fillRect/>
          </a:stretch>
        </p:blipFill>
        <p:spPr>
          <a:xfrm>
            <a:off x="2" y="0"/>
            <a:ext cx="4663438" cy="5533376"/>
          </a:xfrm>
          <a:prstGeom prst="rect">
            <a:avLst/>
          </a:prstGeom>
        </p:spPr>
      </p:pic>
      <p:sp>
        <p:nvSpPr>
          <p:cNvPr id="8" name="等腰三角形 7"/>
          <p:cNvSpPr/>
          <p:nvPr/>
        </p:nvSpPr>
        <p:spPr>
          <a:xfrm>
            <a:off x="3901440" y="1376189"/>
            <a:ext cx="4389120" cy="3783724"/>
          </a:xfrm>
          <a:prstGeom prst="triangl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15565" y="3138170"/>
            <a:ext cx="6961505" cy="125031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noAutofit/>
          </a:bodyPr>
          <a:lstStyle/>
          <a:p>
            <a:pPr algn="ctr"/>
            <a:r>
              <a:rPr lang="zh-CN" altLang="en-US" sz="6600" spc="300" dirty="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代码测试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98070" y="2236153"/>
            <a:ext cx="379586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05</a:t>
            </a:r>
          </a:p>
        </p:txBody>
      </p:sp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/>
      <p:bldP spid="1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8" y="429065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6309" y="471805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代码测试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0" y="1048580"/>
            <a:ext cx="7064206" cy="33231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74" y="2824842"/>
            <a:ext cx="6148252" cy="384265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68731" y="4592282"/>
            <a:ext cx="424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Postman</a:t>
            </a:r>
            <a:endParaRPr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8660674" y="2400664"/>
            <a:ext cx="424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Apifox</a:t>
            </a:r>
            <a:endParaRPr lang="en-US" altLang="zh-CN" sz="1400" dirty="0"/>
          </a:p>
        </p:txBody>
      </p:sp>
    </p:spTree>
  </p:cSld>
  <p:clrMapOvr>
    <a:masterClrMapping/>
  </p:clrMapOvr>
  <p:transition spd="slow" advClick="0" advTm="3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5" t="13778"/>
          <a:stretch>
            <a:fillRect/>
          </a:stretch>
        </p:blipFill>
        <p:spPr>
          <a:xfrm>
            <a:off x="8033993" y="2042160"/>
            <a:ext cx="4158006" cy="4815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25" b="11669"/>
          <a:stretch>
            <a:fillRect/>
          </a:stretch>
        </p:blipFill>
        <p:spPr>
          <a:xfrm>
            <a:off x="2" y="0"/>
            <a:ext cx="4663438" cy="5533376"/>
          </a:xfrm>
          <a:prstGeom prst="rect">
            <a:avLst/>
          </a:prstGeom>
        </p:spPr>
      </p:pic>
      <p:sp>
        <p:nvSpPr>
          <p:cNvPr id="10" name="等腰三角形 9"/>
          <p:cNvSpPr/>
          <p:nvPr/>
        </p:nvSpPr>
        <p:spPr>
          <a:xfrm>
            <a:off x="3901440" y="1376189"/>
            <a:ext cx="4389120" cy="3783724"/>
          </a:xfrm>
          <a:prstGeom prst="triangl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549525" y="3138170"/>
            <a:ext cx="7092315" cy="114871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noAutofit/>
          </a:bodyPr>
          <a:lstStyle/>
          <a:p>
            <a:pPr algn="ctr"/>
            <a:r>
              <a:rPr lang="zh-CN" altLang="en-US" sz="6600" spc="300" dirty="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功能展示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198070" y="2236153"/>
            <a:ext cx="379586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05</a:t>
            </a:r>
          </a:p>
        </p:txBody>
      </p:sp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0" grpId="2" animBg="1"/>
      <p:bldP spid="11" grpId="1" animBg="1"/>
      <p:bldP spid="11" grpId="2" animBg="1"/>
      <p:bldP spid="12" grpId="1"/>
      <p:bldP spid="12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35382" y="43051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主页面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840"/>
            <a:ext cx="12192000" cy="60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91455"/>
      </p:ext>
    </p:extLst>
  </p:cSld>
  <p:clrMapOvr>
    <a:masterClrMapping/>
  </p:clrMapOvr>
  <p:transition spd="slow" advClick="0" advTm="3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35382" y="43051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作者一览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99" y="1210889"/>
            <a:ext cx="9847719" cy="521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21904"/>
      </p:ext>
    </p:extLst>
  </p:cSld>
  <p:clrMapOvr>
    <a:masterClrMapping/>
  </p:clrMapOvr>
  <p:transition spd="slow" advClick="0" advTm="3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35382" y="43051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书籍一览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75" y="1256650"/>
            <a:ext cx="9532689" cy="54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71300"/>
      </p:ext>
    </p:extLst>
  </p:cSld>
  <p:clrMapOvr>
    <a:masterClrMapping/>
  </p:clrMapOvr>
  <p:transition spd="slow" advClick="0" advTm="3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35382" y="43051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前端</a:t>
            </a:r>
            <a:r>
              <a:rPr lang="en-US" altLang="zh-CN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—</a:t>
            </a:r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每日签到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4" y="1404208"/>
            <a:ext cx="1583657" cy="17162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6" y="4260908"/>
            <a:ext cx="1546591" cy="17373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34" y="3233486"/>
            <a:ext cx="1546591" cy="17086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1F17EA-BEF0-25AA-6CFC-5DB88B249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590" y="1404208"/>
            <a:ext cx="7512050" cy="39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24496"/>
      </p:ext>
    </p:extLst>
  </p:cSld>
  <p:clrMapOvr>
    <a:masterClrMapping/>
  </p:clrMapOvr>
  <p:transition spd="slow" advClick="0" advTm="3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8" y="429065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1747153" y="2055258"/>
            <a:ext cx="3027821" cy="784007"/>
            <a:chOff x="251866" y="1988839"/>
            <a:chExt cx="3862400" cy="784007"/>
          </a:xfrm>
        </p:grpSpPr>
        <p:sp>
          <p:nvSpPr>
            <p:cNvPr id="103" name="îṥļîḑé-TextBox 5"/>
            <p:cNvSpPr txBox="1"/>
            <p:nvPr/>
          </p:nvSpPr>
          <p:spPr>
            <a:xfrm>
              <a:off x="825637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设计数据库，实现基本增删改查接口，搭建主体前端页面</a:t>
              </a:r>
            </a:p>
          </p:txBody>
        </p:sp>
        <p:sp>
          <p:nvSpPr>
            <p:cNvPr id="104" name="îṥļîḑé-Rectangle 60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algn="r" defTabSz="1219200">
                <a:spcBef>
                  <a:spcPct val="0"/>
                </a:spcBef>
                <a:defRPr/>
              </a:pPr>
              <a:r>
                <a:rPr lang="zh-CN" altLang="en-US" sz="213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阅读论坛管理系统</a:t>
              </a:r>
              <a:r>
                <a:rPr lang="en-US" altLang="zh-CN" sz="213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1.0</a:t>
              </a: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7845277" y="2050392"/>
            <a:ext cx="2578029" cy="784007"/>
            <a:chOff x="251866" y="1988839"/>
            <a:chExt cx="3288629" cy="784007"/>
          </a:xfrm>
        </p:grpSpPr>
        <p:sp>
          <p:nvSpPr>
            <p:cNvPr id="106" name="îṥļîḑé-TextBox 5"/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优化好友列表显示，展示最新消息和未读消息数</a:t>
              </a:r>
            </a:p>
          </p:txBody>
        </p:sp>
        <p:sp>
          <p:nvSpPr>
            <p:cNvPr id="107" name="îṥļîḑé-Rectangle 58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defTabSz="1219200">
                <a:spcBef>
                  <a:spcPct val="0"/>
                </a:spcBef>
                <a:defRPr/>
              </a:pPr>
              <a:r>
                <a:rPr lang="zh-CN" altLang="en-US" sz="2135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阅读论坛管理系统</a:t>
              </a:r>
              <a:r>
                <a:rPr lang="en-US" altLang="zh-CN" sz="2135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4.0</a:t>
              </a: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1351152" y="3398068"/>
            <a:ext cx="3039780" cy="784007"/>
            <a:chOff x="251866" y="1988839"/>
            <a:chExt cx="3877655" cy="784007"/>
          </a:xfrm>
        </p:grpSpPr>
        <p:sp>
          <p:nvSpPr>
            <p:cNvPr id="109" name="îṥļîḑé-TextBox 5"/>
            <p:cNvSpPr txBox="1"/>
            <p:nvPr/>
          </p:nvSpPr>
          <p:spPr>
            <a:xfrm>
              <a:off x="840892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lnSpcReduction="100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前后端联调</a:t>
              </a:r>
              <a:endParaRPr lang="en-US" altLang="zh-CN" sz="1465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搭建好友聊天框架</a:t>
              </a:r>
            </a:p>
          </p:txBody>
        </p:sp>
        <p:sp>
          <p:nvSpPr>
            <p:cNvPr id="110" name="îṥļîḑé-Rectangle 56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algn="r" defTabSz="1219200">
                <a:spcBef>
                  <a:spcPct val="0"/>
                </a:spcBef>
                <a:defRPr/>
              </a:pPr>
              <a:r>
                <a:rPr lang="zh-CN" altLang="en-US" sz="2135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阅读论坛管理系统</a:t>
              </a:r>
              <a:r>
                <a:rPr lang="en-US" altLang="zh-CN" sz="2135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2.0</a:t>
              </a: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8101903" y="3398068"/>
            <a:ext cx="2578029" cy="784007"/>
            <a:chOff x="251866" y="1988839"/>
            <a:chExt cx="3288629" cy="784007"/>
          </a:xfrm>
        </p:grpSpPr>
        <p:sp>
          <p:nvSpPr>
            <p:cNvPr id="112" name="îṥļîḑé-TextBox 5"/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搭建支付宝支付框架，实现用户充值功能</a:t>
              </a:r>
            </a:p>
          </p:txBody>
        </p:sp>
        <p:sp>
          <p:nvSpPr>
            <p:cNvPr id="113" name="îṥļîḑé-Rectangle 54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defTabSz="1219200">
                <a:spcBef>
                  <a:spcPct val="0"/>
                </a:spcBef>
                <a:defRPr/>
              </a:pPr>
              <a:r>
                <a:rPr lang="zh-CN" altLang="en-US" sz="2135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阅读论坛管理系统</a:t>
              </a:r>
              <a:r>
                <a:rPr lang="en-US" altLang="zh-CN" sz="2135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5.0</a:t>
              </a: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1690299" y="4740878"/>
            <a:ext cx="3084676" cy="784007"/>
            <a:chOff x="251866" y="1988839"/>
            <a:chExt cx="3934926" cy="784007"/>
          </a:xfrm>
        </p:grpSpPr>
        <p:sp>
          <p:nvSpPr>
            <p:cNvPr id="115" name="îṥļîḑé-TextBox 5"/>
            <p:cNvSpPr txBox="1"/>
            <p:nvPr/>
          </p:nvSpPr>
          <p:spPr>
            <a:xfrm>
              <a:off x="898163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实现好友私聊和公屏聊天</a:t>
              </a:r>
            </a:p>
          </p:txBody>
        </p:sp>
        <p:sp>
          <p:nvSpPr>
            <p:cNvPr id="116" name="îṥļîḑé-Rectangle 52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algn="r" defTabSz="1219200">
                <a:spcBef>
                  <a:spcPct val="0"/>
                </a:spcBef>
                <a:defRPr/>
              </a:pPr>
              <a:r>
                <a:rPr lang="zh-CN" altLang="en-US" sz="2135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阅读论坛管理系统</a:t>
              </a:r>
              <a:r>
                <a:rPr lang="en-US" altLang="zh-CN" sz="2135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3.0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7853459" y="4740878"/>
            <a:ext cx="2578029" cy="784007"/>
            <a:chOff x="251866" y="1988839"/>
            <a:chExt cx="3288629" cy="784007"/>
          </a:xfrm>
        </p:grpSpPr>
        <p:sp>
          <p:nvSpPr>
            <p:cNvPr id="118" name="îṥļîḑé-TextBox 5"/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65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加入签到，充值，抽卡，成为作者功能，对用户积分进行维护</a:t>
              </a:r>
            </a:p>
          </p:txBody>
        </p:sp>
        <p:sp>
          <p:nvSpPr>
            <p:cNvPr id="119" name="îṥļîḑé-Rectangle 50"/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defTabSz="1219200">
                <a:spcBef>
                  <a:spcPct val="0"/>
                </a:spcBef>
                <a:defRPr/>
              </a:pPr>
              <a:r>
                <a:rPr lang="zh-CN" altLang="en-US" sz="2135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阅读论坛管理系统</a:t>
              </a:r>
              <a:r>
                <a:rPr lang="en-US" altLang="zh-CN" sz="2135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6.0</a:t>
              </a: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4305834" y="2338680"/>
            <a:ext cx="3434540" cy="3054127"/>
            <a:chOff x="4842951" y="3075449"/>
            <a:chExt cx="2506085" cy="2228508"/>
          </a:xfrm>
        </p:grpSpPr>
        <p:grpSp>
          <p:nvGrpSpPr>
            <p:cNvPr id="121" name="组合 120"/>
            <p:cNvGrpSpPr/>
            <p:nvPr/>
          </p:nvGrpSpPr>
          <p:grpSpPr>
            <a:xfrm>
              <a:off x="4842951" y="3075449"/>
              <a:ext cx="2506085" cy="2228508"/>
              <a:chOff x="3949950" y="1935228"/>
              <a:chExt cx="4292100" cy="3816694"/>
            </a:xfrm>
          </p:grpSpPr>
          <p:sp>
            <p:nvSpPr>
              <p:cNvPr id="129" name="îṥļîḑé-Freeform 45"/>
              <p:cNvSpPr/>
              <p:nvPr/>
            </p:nvSpPr>
            <p:spPr bwMode="auto">
              <a:xfrm>
                <a:off x="6856115" y="2914246"/>
                <a:ext cx="639249" cy="929328"/>
              </a:xfrm>
              <a:custGeom>
                <a:avLst/>
                <a:gdLst>
                  <a:gd name="T0" fmla="*/ 476 w 476"/>
                  <a:gd name="T1" fmla="*/ 0 h 692"/>
                  <a:gd name="T2" fmla="*/ 0 w 476"/>
                  <a:gd name="T3" fmla="*/ 559 h 692"/>
                  <a:gd name="T4" fmla="*/ 78 w 476"/>
                  <a:gd name="T5" fmla="*/ 692 h 692"/>
                  <a:gd name="T6" fmla="*/ 476 w 476"/>
                  <a:gd name="T7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6" h="692">
                    <a:moveTo>
                      <a:pt x="476" y="0"/>
                    </a:moveTo>
                    <a:lnTo>
                      <a:pt x="0" y="559"/>
                    </a:lnTo>
                    <a:lnTo>
                      <a:pt x="78" y="692"/>
                    </a:lnTo>
                    <a:lnTo>
                      <a:pt x="4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îṥļîḑé-Freeform 46"/>
              <p:cNvSpPr/>
              <p:nvPr/>
            </p:nvSpPr>
            <p:spPr bwMode="auto">
              <a:xfrm>
                <a:off x="6528433" y="4412990"/>
                <a:ext cx="102065" cy="181300"/>
              </a:xfrm>
              <a:custGeom>
                <a:avLst/>
                <a:gdLst>
                  <a:gd name="T0" fmla="*/ 76 w 76"/>
                  <a:gd name="T1" fmla="*/ 0 h 135"/>
                  <a:gd name="T2" fmla="*/ 0 w 76"/>
                  <a:gd name="T3" fmla="*/ 135 h 135"/>
                  <a:gd name="T4" fmla="*/ 76 w 76"/>
                  <a:gd name="T5" fmla="*/ 0 h 135"/>
                  <a:gd name="T6" fmla="*/ 76 w 76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35">
                    <a:moveTo>
                      <a:pt x="76" y="0"/>
                    </a:moveTo>
                    <a:lnTo>
                      <a:pt x="0" y="135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îṥļîḑé-Freeform 47"/>
              <p:cNvSpPr/>
              <p:nvPr/>
            </p:nvSpPr>
            <p:spPr bwMode="auto">
              <a:xfrm>
                <a:off x="6528433" y="4412990"/>
                <a:ext cx="102065" cy="181300"/>
              </a:xfrm>
              <a:custGeom>
                <a:avLst/>
                <a:gdLst>
                  <a:gd name="T0" fmla="*/ 76 w 76"/>
                  <a:gd name="T1" fmla="*/ 0 h 135"/>
                  <a:gd name="T2" fmla="*/ 0 w 76"/>
                  <a:gd name="T3" fmla="*/ 135 h 135"/>
                  <a:gd name="T4" fmla="*/ 76 w 76"/>
                  <a:gd name="T5" fmla="*/ 0 h 135"/>
                  <a:gd name="T6" fmla="*/ 76 w 76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135">
                    <a:moveTo>
                      <a:pt x="76" y="0"/>
                    </a:moveTo>
                    <a:lnTo>
                      <a:pt x="0" y="135"/>
                    </a:lnTo>
                    <a:lnTo>
                      <a:pt x="76" y="0"/>
                    </a:lnTo>
                    <a:lnTo>
                      <a:pt x="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îṥļîḑé-Freeform 48"/>
              <p:cNvSpPr/>
              <p:nvPr/>
            </p:nvSpPr>
            <p:spPr bwMode="auto">
              <a:xfrm>
                <a:off x="6528433" y="4412990"/>
                <a:ext cx="1071682" cy="181300"/>
              </a:xfrm>
              <a:custGeom>
                <a:avLst/>
                <a:gdLst>
                  <a:gd name="T0" fmla="*/ 76 w 798"/>
                  <a:gd name="T1" fmla="*/ 0 h 135"/>
                  <a:gd name="T2" fmla="*/ 0 w 798"/>
                  <a:gd name="T3" fmla="*/ 135 h 135"/>
                  <a:gd name="T4" fmla="*/ 798 w 798"/>
                  <a:gd name="T5" fmla="*/ 135 h 135"/>
                  <a:gd name="T6" fmla="*/ 76 w 798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8" h="135">
                    <a:moveTo>
                      <a:pt x="76" y="0"/>
                    </a:moveTo>
                    <a:lnTo>
                      <a:pt x="0" y="135"/>
                    </a:lnTo>
                    <a:lnTo>
                      <a:pt x="798" y="135"/>
                    </a:lnTo>
                    <a:lnTo>
                      <a:pt x="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ïšḻïďê-Freeform 49"/>
              <p:cNvSpPr/>
              <p:nvPr/>
            </p:nvSpPr>
            <p:spPr bwMode="auto">
              <a:xfrm>
                <a:off x="5663567" y="4594289"/>
                <a:ext cx="206816" cy="0"/>
              </a:xfrm>
              <a:custGeom>
                <a:avLst/>
                <a:gdLst>
                  <a:gd name="T0" fmla="*/ 154 w 154"/>
                  <a:gd name="T1" fmla="*/ 0 w 154"/>
                  <a:gd name="T2" fmla="*/ 154 w 154"/>
                  <a:gd name="T3" fmla="*/ 154 w 15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54">
                    <a:moveTo>
                      <a:pt x="154" y="0"/>
                    </a:moveTo>
                    <a:lnTo>
                      <a:pt x="0" y="0"/>
                    </a:lnTo>
                    <a:lnTo>
                      <a:pt x="154" y="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ïšḻïďê-Freeform 50"/>
              <p:cNvSpPr/>
              <p:nvPr/>
            </p:nvSpPr>
            <p:spPr bwMode="auto">
              <a:xfrm>
                <a:off x="5663567" y="4594289"/>
                <a:ext cx="206816" cy="0"/>
              </a:xfrm>
              <a:custGeom>
                <a:avLst/>
                <a:gdLst>
                  <a:gd name="T0" fmla="*/ 154 w 154"/>
                  <a:gd name="T1" fmla="*/ 0 w 154"/>
                  <a:gd name="T2" fmla="*/ 154 w 154"/>
                  <a:gd name="T3" fmla="*/ 154 w 15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54">
                    <a:moveTo>
                      <a:pt x="154" y="0"/>
                    </a:moveTo>
                    <a:lnTo>
                      <a:pt x="0" y="0"/>
                    </a:lnTo>
                    <a:lnTo>
                      <a:pt x="154" y="0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ïšḻïďê-Freeform 51"/>
              <p:cNvSpPr/>
              <p:nvPr/>
            </p:nvSpPr>
            <p:spPr bwMode="auto">
              <a:xfrm>
                <a:off x="5663567" y="4594289"/>
                <a:ext cx="534498" cy="927986"/>
              </a:xfrm>
              <a:custGeom>
                <a:avLst/>
                <a:gdLst>
                  <a:gd name="T0" fmla="*/ 0 w 398"/>
                  <a:gd name="T1" fmla="*/ 0 h 691"/>
                  <a:gd name="T2" fmla="*/ 5 w 398"/>
                  <a:gd name="T3" fmla="*/ 7 h 691"/>
                  <a:gd name="T4" fmla="*/ 398 w 398"/>
                  <a:gd name="T5" fmla="*/ 691 h 691"/>
                  <a:gd name="T6" fmla="*/ 154 w 398"/>
                  <a:gd name="T7" fmla="*/ 0 h 691"/>
                  <a:gd name="T8" fmla="*/ 0 w 398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691">
                    <a:moveTo>
                      <a:pt x="0" y="0"/>
                    </a:moveTo>
                    <a:lnTo>
                      <a:pt x="5" y="7"/>
                    </a:lnTo>
                    <a:lnTo>
                      <a:pt x="398" y="691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ïšḻïďê-Freeform 52"/>
              <p:cNvSpPr/>
              <p:nvPr/>
            </p:nvSpPr>
            <p:spPr bwMode="auto">
              <a:xfrm>
                <a:off x="4693950" y="3843574"/>
                <a:ext cx="639249" cy="927986"/>
              </a:xfrm>
              <a:custGeom>
                <a:avLst/>
                <a:gdLst>
                  <a:gd name="T0" fmla="*/ 400 w 476"/>
                  <a:gd name="T1" fmla="*/ 0 h 691"/>
                  <a:gd name="T2" fmla="*/ 0 w 476"/>
                  <a:gd name="T3" fmla="*/ 691 h 691"/>
                  <a:gd name="T4" fmla="*/ 400 w 476"/>
                  <a:gd name="T5" fmla="*/ 0 h 691"/>
                  <a:gd name="T6" fmla="*/ 476 w 476"/>
                  <a:gd name="T7" fmla="*/ 132 h 691"/>
                  <a:gd name="T8" fmla="*/ 476 w 476"/>
                  <a:gd name="T9" fmla="*/ 132 h 691"/>
                  <a:gd name="T10" fmla="*/ 400 w 476"/>
                  <a:gd name="T11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6" h="691">
                    <a:moveTo>
                      <a:pt x="400" y="0"/>
                    </a:moveTo>
                    <a:lnTo>
                      <a:pt x="0" y="691"/>
                    </a:lnTo>
                    <a:lnTo>
                      <a:pt x="400" y="0"/>
                    </a:lnTo>
                    <a:lnTo>
                      <a:pt x="476" y="132"/>
                    </a:lnTo>
                    <a:lnTo>
                      <a:pt x="476" y="132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ïšḻïďê-Freeform 53"/>
              <p:cNvSpPr/>
              <p:nvPr/>
            </p:nvSpPr>
            <p:spPr bwMode="auto">
              <a:xfrm>
                <a:off x="4693950" y="3843574"/>
                <a:ext cx="639249" cy="927986"/>
              </a:xfrm>
              <a:custGeom>
                <a:avLst/>
                <a:gdLst>
                  <a:gd name="T0" fmla="*/ 400 w 476"/>
                  <a:gd name="T1" fmla="*/ 0 h 691"/>
                  <a:gd name="T2" fmla="*/ 0 w 476"/>
                  <a:gd name="T3" fmla="*/ 691 h 691"/>
                  <a:gd name="T4" fmla="*/ 400 w 476"/>
                  <a:gd name="T5" fmla="*/ 0 h 691"/>
                  <a:gd name="T6" fmla="*/ 476 w 476"/>
                  <a:gd name="T7" fmla="*/ 132 h 691"/>
                  <a:gd name="T8" fmla="*/ 476 w 476"/>
                  <a:gd name="T9" fmla="*/ 132 h 691"/>
                  <a:gd name="T10" fmla="*/ 400 w 476"/>
                  <a:gd name="T11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6" h="691">
                    <a:moveTo>
                      <a:pt x="400" y="0"/>
                    </a:moveTo>
                    <a:lnTo>
                      <a:pt x="0" y="691"/>
                    </a:lnTo>
                    <a:lnTo>
                      <a:pt x="400" y="0"/>
                    </a:lnTo>
                    <a:lnTo>
                      <a:pt x="476" y="132"/>
                    </a:lnTo>
                    <a:lnTo>
                      <a:pt x="476" y="132"/>
                    </a:lnTo>
                    <a:lnTo>
                      <a:pt x="4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ïšḻïďê-Freeform 54"/>
              <p:cNvSpPr/>
              <p:nvPr/>
            </p:nvSpPr>
            <p:spPr bwMode="auto">
              <a:xfrm>
                <a:off x="4693950" y="3843574"/>
                <a:ext cx="639249" cy="927986"/>
              </a:xfrm>
              <a:custGeom>
                <a:avLst/>
                <a:gdLst>
                  <a:gd name="T0" fmla="*/ 400 w 476"/>
                  <a:gd name="T1" fmla="*/ 0 h 691"/>
                  <a:gd name="T2" fmla="*/ 0 w 476"/>
                  <a:gd name="T3" fmla="*/ 691 h 691"/>
                  <a:gd name="T4" fmla="*/ 476 w 476"/>
                  <a:gd name="T5" fmla="*/ 132 h 691"/>
                  <a:gd name="T6" fmla="*/ 400 w 476"/>
                  <a:gd name="T7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6" h="691">
                    <a:moveTo>
                      <a:pt x="400" y="0"/>
                    </a:moveTo>
                    <a:lnTo>
                      <a:pt x="0" y="691"/>
                    </a:lnTo>
                    <a:lnTo>
                      <a:pt x="476" y="132"/>
                    </a:lnTo>
                    <a:lnTo>
                      <a:pt x="4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ïšḻïďê-Freeform 55"/>
              <p:cNvSpPr/>
              <p:nvPr/>
            </p:nvSpPr>
            <p:spPr bwMode="auto">
              <a:xfrm>
                <a:off x="5558816" y="3095545"/>
                <a:ext cx="104751" cy="178614"/>
              </a:xfrm>
              <a:custGeom>
                <a:avLst/>
                <a:gdLst>
                  <a:gd name="T0" fmla="*/ 78 w 78"/>
                  <a:gd name="T1" fmla="*/ 0 h 133"/>
                  <a:gd name="T2" fmla="*/ 0 w 78"/>
                  <a:gd name="T3" fmla="*/ 133 h 133"/>
                  <a:gd name="T4" fmla="*/ 0 w 78"/>
                  <a:gd name="T5" fmla="*/ 133 h 133"/>
                  <a:gd name="T6" fmla="*/ 78 w 78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33">
                    <a:moveTo>
                      <a:pt x="78" y="0"/>
                    </a:moveTo>
                    <a:lnTo>
                      <a:pt x="0" y="133"/>
                    </a:lnTo>
                    <a:lnTo>
                      <a:pt x="0" y="133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ïšḻïďê-Freeform 56"/>
              <p:cNvSpPr/>
              <p:nvPr/>
            </p:nvSpPr>
            <p:spPr bwMode="auto">
              <a:xfrm>
                <a:off x="5558816" y="3095545"/>
                <a:ext cx="104751" cy="178614"/>
              </a:xfrm>
              <a:custGeom>
                <a:avLst/>
                <a:gdLst>
                  <a:gd name="T0" fmla="*/ 78 w 78"/>
                  <a:gd name="T1" fmla="*/ 0 h 133"/>
                  <a:gd name="T2" fmla="*/ 0 w 78"/>
                  <a:gd name="T3" fmla="*/ 133 h 133"/>
                  <a:gd name="T4" fmla="*/ 0 w 78"/>
                  <a:gd name="T5" fmla="*/ 133 h 133"/>
                  <a:gd name="T6" fmla="*/ 78 w 78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33">
                    <a:moveTo>
                      <a:pt x="78" y="0"/>
                    </a:moveTo>
                    <a:lnTo>
                      <a:pt x="0" y="133"/>
                    </a:lnTo>
                    <a:lnTo>
                      <a:pt x="0" y="133"/>
                    </a:lnTo>
                    <a:lnTo>
                      <a:pt x="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ïšḻïďê-Freeform 57"/>
              <p:cNvSpPr/>
              <p:nvPr/>
            </p:nvSpPr>
            <p:spPr bwMode="auto">
              <a:xfrm>
                <a:off x="4589199" y="3095545"/>
                <a:ext cx="1074368" cy="178614"/>
              </a:xfrm>
              <a:custGeom>
                <a:avLst/>
                <a:gdLst>
                  <a:gd name="T0" fmla="*/ 800 w 800"/>
                  <a:gd name="T1" fmla="*/ 0 h 133"/>
                  <a:gd name="T2" fmla="*/ 0 w 800"/>
                  <a:gd name="T3" fmla="*/ 0 h 133"/>
                  <a:gd name="T4" fmla="*/ 722 w 800"/>
                  <a:gd name="T5" fmla="*/ 133 h 133"/>
                  <a:gd name="T6" fmla="*/ 800 w 800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0" h="133">
                    <a:moveTo>
                      <a:pt x="800" y="0"/>
                    </a:moveTo>
                    <a:lnTo>
                      <a:pt x="0" y="0"/>
                    </a:lnTo>
                    <a:lnTo>
                      <a:pt x="722" y="133"/>
                    </a:lnTo>
                    <a:lnTo>
                      <a:pt x="8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ïšḻïďê-Freeform 58"/>
              <p:cNvSpPr/>
              <p:nvPr/>
            </p:nvSpPr>
            <p:spPr bwMode="auto">
              <a:xfrm>
                <a:off x="6321617" y="3095545"/>
                <a:ext cx="206816" cy="0"/>
              </a:xfrm>
              <a:custGeom>
                <a:avLst/>
                <a:gdLst>
                  <a:gd name="T0" fmla="*/ 0 w 154"/>
                  <a:gd name="T1" fmla="*/ 0 w 154"/>
                  <a:gd name="T2" fmla="*/ 154 w 154"/>
                  <a:gd name="T3" fmla="*/ 0 w 15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54">
                    <a:moveTo>
                      <a:pt x="0" y="0"/>
                    </a:moveTo>
                    <a:lnTo>
                      <a:pt x="0" y="0"/>
                    </a:lnTo>
                    <a:lnTo>
                      <a:pt x="1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ïšḻïďê-Freeform 59"/>
              <p:cNvSpPr/>
              <p:nvPr/>
            </p:nvSpPr>
            <p:spPr bwMode="auto">
              <a:xfrm>
                <a:off x="6321617" y="3095545"/>
                <a:ext cx="206816" cy="0"/>
              </a:xfrm>
              <a:custGeom>
                <a:avLst/>
                <a:gdLst>
                  <a:gd name="T0" fmla="*/ 0 w 154"/>
                  <a:gd name="T1" fmla="*/ 0 w 154"/>
                  <a:gd name="T2" fmla="*/ 154 w 154"/>
                  <a:gd name="T3" fmla="*/ 0 w 15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54">
                    <a:moveTo>
                      <a:pt x="0" y="0"/>
                    </a:moveTo>
                    <a:lnTo>
                      <a:pt x="0" y="0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ïšḻïďê-Freeform 60"/>
              <p:cNvSpPr/>
              <p:nvPr/>
            </p:nvSpPr>
            <p:spPr bwMode="auto">
              <a:xfrm>
                <a:off x="5991249" y="2167560"/>
                <a:ext cx="537184" cy="927986"/>
              </a:xfrm>
              <a:custGeom>
                <a:avLst/>
                <a:gdLst>
                  <a:gd name="T0" fmla="*/ 0 w 400"/>
                  <a:gd name="T1" fmla="*/ 0 h 691"/>
                  <a:gd name="T2" fmla="*/ 246 w 400"/>
                  <a:gd name="T3" fmla="*/ 691 h 691"/>
                  <a:gd name="T4" fmla="*/ 400 w 400"/>
                  <a:gd name="T5" fmla="*/ 691 h 691"/>
                  <a:gd name="T6" fmla="*/ 182 w 400"/>
                  <a:gd name="T7" fmla="*/ 315 h 691"/>
                  <a:gd name="T8" fmla="*/ 0 w 400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91">
                    <a:moveTo>
                      <a:pt x="0" y="0"/>
                    </a:moveTo>
                    <a:lnTo>
                      <a:pt x="246" y="691"/>
                    </a:lnTo>
                    <a:lnTo>
                      <a:pt x="400" y="691"/>
                    </a:lnTo>
                    <a:lnTo>
                      <a:pt x="182" y="3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ïšḻïďê-Freeform 61"/>
              <p:cNvSpPr/>
              <p:nvPr/>
            </p:nvSpPr>
            <p:spPr bwMode="auto">
              <a:xfrm>
                <a:off x="4182282" y="1935228"/>
                <a:ext cx="2346151" cy="1404736"/>
              </a:xfrm>
              <a:custGeom>
                <a:avLst/>
                <a:gdLst>
                  <a:gd name="T0" fmla="*/ 569 w 738"/>
                  <a:gd name="T1" fmla="*/ 73 h 442"/>
                  <a:gd name="T2" fmla="*/ 438 w 738"/>
                  <a:gd name="T3" fmla="*/ 0 h 442"/>
                  <a:gd name="T4" fmla="*/ 335 w 738"/>
                  <a:gd name="T5" fmla="*/ 0 h 442"/>
                  <a:gd name="T6" fmla="*/ 215 w 738"/>
                  <a:gd name="T7" fmla="*/ 69 h 442"/>
                  <a:gd name="T8" fmla="*/ 0 w 738"/>
                  <a:gd name="T9" fmla="*/ 442 h 442"/>
                  <a:gd name="T10" fmla="*/ 128 w 738"/>
                  <a:gd name="T11" fmla="*/ 365 h 442"/>
                  <a:gd name="T12" fmla="*/ 738 w 738"/>
                  <a:gd name="T13" fmla="*/ 365 h 442"/>
                  <a:gd name="T14" fmla="*/ 569 w 738"/>
                  <a:gd name="T15" fmla="*/ 73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8" h="442">
                    <a:moveTo>
                      <a:pt x="569" y="73"/>
                    </a:moveTo>
                    <a:cubicBezTo>
                      <a:pt x="542" y="29"/>
                      <a:pt x="493" y="0"/>
                      <a:pt x="438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291" y="0"/>
                      <a:pt x="237" y="31"/>
                      <a:pt x="215" y="69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28" y="394"/>
                      <a:pt x="77" y="367"/>
                      <a:pt x="128" y="365"/>
                    </a:cubicBezTo>
                    <a:cubicBezTo>
                      <a:pt x="738" y="365"/>
                      <a:pt x="738" y="365"/>
                      <a:pt x="738" y="365"/>
                    </a:cubicBezTo>
                    <a:cubicBezTo>
                      <a:pt x="569" y="73"/>
                      <a:pt x="569" y="73"/>
                      <a:pt x="569" y="7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ïšḻïďê-Freeform 62"/>
              <p:cNvSpPr/>
              <p:nvPr/>
            </p:nvSpPr>
            <p:spPr bwMode="auto">
              <a:xfrm>
                <a:off x="5991249" y="2167560"/>
                <a:ext cx="537184" cy="927986"/>
              </a:xfrm>
              <a:custGeom>
                <a:avLst/>
                <a:gdLst>
                  <a:gd name="T0" fmla="*/ 0 w 400"/>
                  <a:gd name="T1" fmla="*/ 0 h 691"/>
                  <a:gd name="T2" fmla="*/ 246 w 400"/>
                  <a:gd name="T3" fmla="*/ 691 h 691"/>
                  <a:gd name="T4" fmla="*/ 400 w 400"/>
                  <a:gd name="T5" fmla="*/ 691 h 691"/>
                  <a:gd name="T6" fmla="*/ 182 w 400"/>
                  <a:gd name="T7" fmla="*/ 315 h 691"/>
                  <a:gd name="T8" fmla="*/ 0 w 400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91">
                    <a:moveTo>
                      <a:pt x="0" y="0"/>
                    </a:moveTo>
                    <a:lnTo>
                      <a:pt x="246" y="691"/>
                    </a:lnTo>
                    <a:lnTo>
                      <a:pt x="400" y="691"/>
                    </a:lnTo>
                    <a:lnTo>
                      <a:pt x="182" y="3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ïšḻïďê-Freeform 64"/>
              <p:cNvSpPr/>
              <p:nvPr/>
            </p:nvSpPr>
            <p:spPr bwMode="auto">
              <a:xfrm>
                <a:off x="5574932" y="1935228"/>
                <a:ext cx="1999668" cy="1908347"/>
              </a:xfrm>
              <a:custGeom>
                <a:avLst/>
                <a:gdLst>
                  <a:gd name="T0" fmla="*/ 604 w 629"/>
                  <a:gd name="T1" fmla="*/ 308 h 600"/>
                  <a:gd name="T2" fmla="*/ 602 w 629"/>
                  <a:gd name="T3" fmla="*/ 158 h 600"/>
                  <a:gd name="T4" fmla="*/ 550 w 629"/>
                  <a:gd name="T5" fmla="*/ 69 h 600"/>
                  <a:gd name="T6" fmla="*/ 430 w 629"/>
                  <a:gd name="T7" fmla="*/ 0 h 600"/>
                  <a:gd name="T8" fmla="*/ 0 w 629"/>
                  <a:gd name="T9" fmla="*/ 0 h 600"/>
                  <a:gd name="T10" fmla="*/ 131 w 629"/>
                  <a:gd name="T11" fmla="*/ 73 h 600"/>
                  <a:gd name="T12" fmla="*/ 436 w 629"/>
                  <a:gd name="T13" fmla="*/ 600 h 600"/>
                  <a:gd name="T14" fmla="*/ 604 w 629"/>
                  <a:gd name="T15" fmla="*/ 30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9" h="600">
                    <a:moveTo>
                      <a:pt x="604" y="308"/>
                    </a:moveTo>
                    <a:cubicBezTo>
                      <a:pt x="628" y="262"/>
                      <a:pt x="629" y="206"/>
                      <a:pt x="602" y="158"/>
                    </a:cubicBezTo>
                    <a:cubicBezTo>
                      <a:pt x="550" y="69"/>
                      <a:pt x="550" y="69"/>
                      <a:pt x="550" y="69"/>
                    </a:cubicBezTo>
                    <a:cubicBezTo>
                      <a:pt x="528" y="31"/>
                      <a:pt x="474" y="0"/>
                      <a:pt x="4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104" y="29"/>
                      <a:pt x="131" y="73"/>
                    </a:cubicBezTo>
                    <a:cubicBezTo>
                      <a:pt x="436" y="600"/>
                      <a:pt x="436" y="600"/>
                      <a:pt x="436" y="600"/>
                    </a:cubicBezTo>
                    <a:cubicBezTo>
                      <a:pt x="604" y="308"/>
                      <a:pt x="604" y="308"/>
                      <a:pt x="604" y="30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ïšḻïďê-Freeform 65"/>
              <p:cNvSpPr/>
              <p:nvPr/>
            </p:nvSpPr>
            <p:spPr bwMode="auto">
              <a:xfrm>
                <a:off x="6856115" y="2914246"/>
                <a:ext cx="639249" cy="929328"/>
              </a:xfrm>
              <a:custGeom>
                <a:avLst/>
                <a:gdLst>
                  <a:gd name="T0" fmla="*/ 476 w 476"/>
                  <a:gd name="T1" fmla="*/ 0 h 692"/>
                  <a:gd name="T2" fmla="*/ 0 w 476"/>
                  <a:gd name="T3" fmla="*/ 559 h 692"/>
                  <a:gd name="T4" fmla="*/ 78 w 476"/>
                  <a:gd name="T5" fmla="*/ 692 h 692"/>
                  <a:gd name="T6" fmla="*/ 476 w 476"/>
                  <a:gd name="T7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6" h="692">
                    <a:moveTo>
                      <a:pt x="476" y="0"/>
                    </a:moveTo>
                    <a:lnTo>
                      <a:pt x="0" y="559"/>
                    </a:lnTo>
                    <a:lnTo>
                      <a:pt x="78" y="692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ïšḻïďê-Freeform 67"/>
              <p:cNvSpPr/>
              <p:nvPr/>
            </p:nvSpPr>
            <p:spPr bwMode="auto">
              <a:xfrm>
                <a:off x="6528433" y="2437495"/>
                <a:ext cx="1713617" cy="2156794"/>
              </a:xfrm>
              <a:custGeom>
                <a:avLst/>
                <a:gdLst>
                  <a:gd name="T0" fmla="*/ 337 w 539"/>
                  <a:gd name="T1" fmla="*/ 678 h 678"/>
                  <a:gd name="T2" fmla="*/ 466 w 539"/>
                  <a:gd name="T3" fmla="*/ 600 h 678"/>
                  <a:gd name="T4" fmla="*/ 517 w 539"/>
                  <a:gd name="T5" fmla="*/ 511 h 678"/>
                  <a:gd name="T6" fmla="*/ 517 w 539"/>
                  <a:gd name="T7" fmla="*/ 373 h 678"/>
                  <a:gd name="T8" fmla="*/ 302 w 539"/>
                  <a:gd name="T9" fmla="*/ 0 h 678"/>
                  <a:gd name="T10" fmla="*/ 304 w 539"/>
                  <a:gd name="T11" fmla="*/ 150 h 678"/>
                  <a:gd name="T12" fmla="*/ 0 w 539"/>
                  <a:gd name="T13" fmla="*/ 678 h 678"/>
                  <a:gd name="T14" fmla="*/ 337 w 539"/>
                  <a:gd name="T15" fmla="*/ 6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9" h="678">
                    <a:moveTo>
                      <a:pt x="337" y="678"/>
                    </a:moveTo>
                    <a:cubicBezTo>
                      <a:pt x="389" y="676"/>
                      <a:pt x="438" y="648"/>
                      <a:pt x="466" y="600"/>
                    </a:cubicBezTo>
                    <a:cubicBezTo>
                      <a:pt x="517" y="511"/>
                      <a:pt x="517" y="511"/>
                      <a:pt x="517" y="511"/>
                    </a:cubicBezTo>
                    <a:cubicBezTo>
                      <a:pt x="539" y="473"/>
                      <a:pt x="539" y="411"/>
                      <a:pt x="517" y="373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29" y="48"/>
                      <a:pt x="328" y="104"/>
                      <a:pt x="304" y="150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337" y="678"/>
                      <a:pt x="337" y="678"/>
                      <a:pt x="337" y="67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ïšḻïďê-Freeform 68"/>
              <p:cNvSpPr/>
              <p:nvPr/>
            </p:nvSpPr>
            <p:spPr bwMode="auto">
              <a:xfrm>
                <a:off x="6528433" y="4412990"/>
                <a:ext cx="1071682" cy="181300"/>
              </a:xfrm>
              <a:custGeom>
                <a:avLst/>
                <a:gdLst>
                  <a:gd name="T0" fmla="*/ 76 w 798"/>
                  <a:gd name="T1" fmla="*/ 0 h 135"/>
                  <a:gd name="T2" fmla="*/ 0 w 798"/>
                  <a:gd name="T3" fmla="*/ 135 h 135"/>
                  <a:gd name="T4" fmla="*/ 798 w 798"/>
                  <a:gd name="T5" fmla="*/ 135 h 135"/>
                  <a:gd name="T6" fmla="*/ 76 w 798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8" h="135">
                    <a:moveTo>
                      <a:pt x="76" y="0"/>
                    </a:moveTo>
                    <a:lnTo>
                      <a:pt x="0" y="135"/>
                    </a:lnTo>
                    <a:lnTo>
                      <a:pt x="798" y="135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ïšḻïďê-Freeform 70"/>
              <p:cNvSpPr/>
              <p:nvPr/>
            </p:nvSpPr>
            <p:spPr bwMode="auto">
              <a:xfrm>
                <a:off x="5663567" y="4345842"/>
                <a:ext cx="2346151" cy="1406079"/>
              </a:xfrm>
              <a:custGeom>
                <a:avLst/>
                <a:gdLst>
                  <a:gd name="T0" fmla="*/ 168 w 738"/>
                  <a:gd name="T1" fmla="*/ 370 h 442"/>
                  <a:gd name="T2" fmla="*/ 300 w 738"/>
                  <a:gd name="T3" fmla="*/ 442 h 442"/>
                  <a:gd name="T4" fmla="*/ 402 w 738"/>
                  <a:gd name="T5" fmla="*/ 442 h 442"/>
                  <a:gd name="T6" fmla="*/ 522 w 738"/>
                  <a:gd name="T7" fmla="*/ 373 h 442"/>
                  <a:gd name="T8" fmla="*/ 738 w 738"/>
                  <a:gd name="T9" fmla="*/ 0 h 442"/>
                  <a:gd name="T10" fmla="*/ 609 w 738"/>
                  <a:gd name="T11" fmla="*/ 78 h 442"/>
                  <a:gd name="T12" fmla="*/ 0 w 738"/>
                  <a:gd name="T13" fmla="*/ 78 h 442"/>
                  <a:gd name="T14" fmla="*/ 168 w 738"/>
                  <a:gd name="T15" fmla="*/ 370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8" h="442">
                    <a:moveTo>
                      <a:pt x="168" y="370"/>
                    </a:moveTo>
                    <a:cubicBezTo>
                      <a:pt x="196" y="413"/>
                      <a:pt x="244" y="442"/>
                      <a:pt x="300" y="442"/>
                    </a:cubicBezTo>
                    <a:cubicBezTo>
                      <a:pt x="402" y="442"/>
                      <a:pt x="402" y="442"/>
                      <a:pt x="402" y="442"/>
                    </a:cubicBezTo>
                    <a:cubicBezTo>
                      <a:pt x="446" y="442"/>
                      <a:pt x="500" y="411"/>
                      <a:pt x="522" y="373"/>
                    </a:cubicBezTo>
                    <a:cubicBezTo>
                      <a:pt x="738" y="0"/>
                      <a:pt x="738" y="0"/>
                      <a:pt x="738" y="0"/>
                    </a:cubicBezTo>
                    <a:cubicBezTo>
                      <a:pt x="710" y="48"/>
                      <a:pt x="661" y="76"/>
                      <a:pt x="609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68" y="370"/>
                      <a:pt x="168" y="370"/>
                      <a:pt x="168" y="3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ïšḻïďê-Freeform 71"/>
              <p:cNvSpPr/>
              <p:nvPr/>
            </p:nvSpPr>
            <p:spPr bwMode="auto">
              <a:xfrm>
                <a:off x="5663567" y="4594289"/>
                <a:ext cx="534498" cy="927986"/>
              </a:xfrm>
              <a:custGeom>
                <a:avLst/>
                <a:gdLst>
                  <a:gd name="T0" fmla="*/ 0 w 398"/>
                  <a:gd name="T1" fmla="*/ 0 h 691"/>
                  <a:gd name="T2" fmla="*/ 5 w 398"/>
                  <a:gd name="T3" fmla="*/ 7 h 691"/>
                  <a:gd name="T4" fmla="*/ 398 w 398"/>
                  <a:gd name="T5" fmla="*/ 691 h 691"/>
                  <a:gd name="T6" fmla="*/ 154 w 398"/>
                  <a:gd name="T7" fmla="*/ 0 h 691"/>
                  <a:gd name="T8" fmla="*/ 0 w 398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691">
                    <a:moveTo>
                      <a:pt x="0" y="0"/>
                    </a:moveTo>
                    <a:lnTo>
                      <a:pt x="5" y="7"/>
                    </a:lnTo>
                    <a:lnTo>
                      <a:pt x="398" y="691"/>
                    </a:lnTo>
                    <a:lnTo>
                      <a:pt x="15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ïšḻïďê-Freeform 73"/>
              <p:cNvSpPr/>
              <p:nvPr/>
            </p:nvSpPr>
            <p:spPr bwMode="auto">
              <a:xfrm>
                <a:off x="4614716" y="3843575"/>
                <a:ext cx="2002354" cy="1908347"/>
              </a:xfrm>
              <a:custGeom>
                <a:avLst/>
                <a:gdLst>
                  <a:gd name="T0" fmla="*/ 25 w 630"/>
                  <a:gd name="T1" fmla="*/ 292 h 600"/>
                  <a:gd name="T2" fmla="*/ 28 w 630"/>
                  <a:gd name="T3" fmla="*/ 442 h 600"/>
                  <a:gd name="T4" fmla="*/ 79 w 630"/>
                  <a:gd name="T5" fmla="*/ 531 h 600"/>
                  <a:gd name="T6" fmla="*/ 199 w 630"/>
                  <a:gd name="T7" fmla="*/ 600 h 600"/>
                  <a:gd name="T8" fmla="*/ 630 w 630"/>
                  <a:gd name="T9" fmla="*/ 600 h 600"/>
                  <a:gd name="T10" fmla="*/ 498 w 630"/>
                  <a:gd name="T11" fmla="*/ 528 h 600"/>
                  <a:gd name="T12" fmla="*/ 194 w 630"/>
                  <a:gd name="T13" fmla="*/ 0 h 600"/>
                  <a:gd name="T14" fmla="*/ 25 w 630"/>
                  <a:gd name="T15" fmla="*/ 292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0" h="600">
                    <a:moveTo>
                      <a:pt x="25" y="292"/>
                    </a:moveTo>
                    <a:cubicBezTo>
                      <a:pt x="1" y="338"/>
                      <a:pt x="0" y="394"/>
                      <a:pt x="28" y="442"/>
                    </a:cubicBezTo>
                    <a:cubicBezTo>
                      <a:pt x="79" y="531"/>
                      <a:pt x="79" y="531"/>
                      <a:pt x="79" y="531"/>
                    </a:cubicBezTo>
                    <a:cubicBezTo>
                      <a:pt x="101" y="569"/>
                      <a:pt x="155" y="600"/>
                      <a:pt x="199" y="600"/>
                    </a:cubicBezTo>
                    <a:cubicBezTo>
                      <a:pt x="630" y="600"/>
                      <a:pt x="630" y="600"/>
                      <a:pt x="630" y="600"/>
                    </a:cubicBezTo>
                    <a:cubicBezTo>
                      <a:pt x="574" y="600"/>
                      <a:pt x="526" y="571"/>
                      <a:pt x="498" y="528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25" y="292"/>
                      <a:pt x="25" y="292"/>
                      <a:pt x="25" y="29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ïšḻïďê-Freeform 74"/>
              <p:cNvSpPr/>
              <p:nvPr/>
            </p:nvSpPr>
            <p:spPr bwMode="auto">
              <a:xfrm>
                <a:off x="4693950" y="3843574"/>
                <a:ext cx="639249" cy="927986"/>
              </a:xfrm>
              <a:custGeom>
                <a:avLst/>
                <a:gdLst>
                  <a:gd name="T0" fmla="*/ 400 w 476"/>
                  <a:gd name="T1" fmla="*/ 0 h 691"/>
                  <a:gd name="T2" fmla="*/ 0 w 476"/>
                  <a:gd name="T3" fmla="*/ 691 h 691"/>
                  <a:gd name="T4" fmla="*/ 476 w 476"/>
                  <a:gd name="T5" fmla="*/ 132 h 691"/>
                  <a:gd name="T6" fmla="*/ 400 w 476"/>
                  <a:gd name="T7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6" h="691">
                    <a:moveTo>
                      <a:pt x="400" y="0"/>
                    </a:moveTo>
                    <a:lnTo>
                      <a:pt x="0" y="691"/>
                    </a:lnTo>
                    <a:lnTo>
                      <a:pt x="476" y="132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ïšḻïďê-Freeform 76"/>
              <p:cNvSpPr/>
              <p:nvPr/>
            </p:nvSpPr>
            <p:spPr bwMode="auto">
              <a:xfrm>
                <a:off x="3949950" y="3095545"/>
                <a:ext cx="1713617" cy="2152765"/>
              </a:xfrm>
              <a:custGeom>
                <a:avLst/>
                <a:gdLst>
                  <a:gd name="T0" fmla="*/ 201 w 539"/>
                  <a:gd name="T1" fmla="*/ 0 h 677"/>
                  <a:gd name="T2" fmla="*/ 73 w 539"/>
                  <a:gd name="T3" fmla="*/ 77 h 677"/>
                  <a:gd name="T4" fmla="*/ 22 w 539"/>
                  <a:gd name="T5" fmla="*/ 166 h 677"/>
                  <a:gd name="T6" fmla="*/ 22 w 539"/>
                  <a:gd name="T7" fmla="*/ 304 h 677"/>
                  <a:gd name="T8" fmla="*/ 237 w 539"/>
                  <a:gd name="T9" fmla="*/ 677 h 677"/>
                  <a:gd name="T10" fmla="*/ 234 w 539"/>
                  <a:gd name="T11" fmla="*/ 527 h 677"/>
                  <a:gd name="T12" fmla="*/ 539 w 539"/>
                  <a:gd name="T13" fmla="*/ 0 h 677"/>
                  <a:gd name="T14" fmla="*/ 201 w 539"/>
                  <a:gd name="T15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9" h="677">
                    <a:moveTo>
                      <a:pt x="201" y="0"/>
                    </a:moveTo>
                    <a:cubicBezTo>
                      <a:pt x="150" y="2"/>
                      <a:pt x="101" y="29"/>
                      <a:pt x="73" y="77"/>
                    </a:cubicBezTo>
                    <a:cubicBezTo>
                      <a:pt x="22" y="166"/>
                      <a:pt x="22" y="166"/>
                      <a:pt x="22" y="166"/>
                    </a:cubicBezTo>
                    <a:cubicBezTo>
                      <a:pt x="0" y="204"/>
                      <a:pt x="0" y="266"/>
                      <a:pt x="22" y="304"/>
                    </a:cubicBezTo>
                    <a:cubicBezTo>
                      <a:pt x="237" y="677"/>
                      <a:pt x="237" y="677"/>
                      <a:pt x="237" y="677"/>
                    </a:cubicBezTo>
                    <a:cubicBezTo>
                      <a:pt x="209" y="629"/>
                      <a:pt x="210" y="573"/>
                      <a:pt x="234" y="527"/>
                    </a:cubicBezTo>
                    <a:cubicBezTo>
                      <a:pt x="539" y="0"/>
                      <a:pt x="539" y="0"/>
                      <a:pt x="539" y="0"/>
                    </a:cubicBezTo>
                    <a:cubicBezTo>
                      <a:pt x="201" y="0"/>
                      <a:pt x="201" y="0"/>
                      <a:pt x="201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ïšḻïďê-Freeform 77"/>
              <p:cNvSpPr/>
              <p:nvPr/>
            </p:nvSpPr>
            <p:spPr bwMode="auto">
              <a:xfrm>
                <a:off x="4587856" y="3094790"/>
                <a:ext cx="1074368" cy="178614"/>
              </a:xfrm>
              <a:custGeom>
                <a:avLst/>
                <a:gdLst>
                  <a:gd name="T0" fmla="*/ 800 w 800"/>
                  <a:gd name="T1" fmla="*/ 0 h 133"/>
                  <a:gd name="T2" fmla="*/ 0 w 800"/>
                  <a:gd name="T3" fmla="*/ 0 h 133"/>
                  <a:gd name="T4" fmla="*/ 722 w 800"/>
                  <a:gd name="T5" fmla="*/ 133 h 133"/>
                  <a:gd name="T6" fmla="*/ 800 w 800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0" h="133">
                    <a:moveTo>
                      <a:pt x="800" y="0"/>
                    </a:moveTo>
                    <a:lnTo>
                      <a:pt x="0" y="0"/>
                    </a:lnTo>
                    <a:lnTo>
                      <a:pt x="722" y="133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2" name="ïšḻïďê-Freeform 428"/>
            <p:cNvSpPr/>
            <p:nvPr/>
          </p:nvSpPr>
          <p:spPr bwMode="auto">
            <a:xfrm>
              <a:off x="6401802" y="3335059"/>
              <a:ext cx="222047" cy="213872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243776" tIns="121888" rIns="243776" bIns="12188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59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ïšḻïďê-Freeform 396"/>
            <p:cNvSpPr>
              <a:spLocks noEditPoints="1"/>
            </p:cNvSpPr>
            <p:nvPr/>
          </p:nvSpPr>
          <p:spPr bwMode="auto">
            <a:xfrm>
              <a:off x="6417426" y="4859059"/>
              <a:ext cx="222047" cy="213872"/>
            </a:xfrm>
            <a:custGeom>
              <a:avLst/>
              <a:gdLst>
                <a:gd name="connsiteX0" fmla="*/ 304701 w 609473"/>
                <a:gd name="connsiteY0" fmla="*/ 381618 h 587034"/>
                <a:gd name="connsiteX1" fmla="*/ 325879 w 609473"/>
                <a:gd name="connsiteY1" fmla="*/ 394101 h 587034"/>
                <a:gd name="connsiteX2" fmla="*/ 309542 w 609473"/>
                <a:gd name="connsiteY2" fmla="*/ 410914 h 587034"/>
                <a:gd name="connsiteX3" fmla="*/ 331022 w 609473"/>
                <a:gd name="connsiteY3" fmla="*/ 433867 h 587034"/>
                <a:gd name="connsiteX4" fmla="*/ 312466 w 609473"/>
                <a:gd name="connsiteY4" fmla="*/ 468800 h 587034"/>
                <a:gd name="connsiteX5" fmla="*/ 294112 w 609473"/>
                <a:gd name="connsiteY5" fmla="*/ 468096 h 587034"/>
                <a:gd name="connsiteX6" fmla="*/ 278380 w 609473"/>
                <a:gd name="connsiteY6" fmla="*/ 432055 h 587034"/>
                <a:gd name="connsiteX7" fmla="*/ 299861 w 609473"/>
                <a:gd name="connsiteY7" fmla="*/ 410612 h 587034"/>
                <a:gd name="connsiteX8" fmla="*/ 284028 w 609473"/>
                <a:gd name="connsiteY8" fmla="*/ 393397 h 587034"/>
                <a:gd name="connsiteX9" fmla="*/ 224835 w 609473"/>
                <a:gd name="connsiteY9" fmla="*/ 380559 h 587034"/>
                <a:gd name="connsiteX10" fmla="*/ 283211 w 609473"/>
                <a:gd name="connsiteY10" fmla="*/ 483344 h 587034"/>
                <a:gd name="connsiteX11" fmla="*/ 305190 w 609473"/>
                <a:gd name="connsiteY11" fmla="*/ 499753 h 587034"/>
                <a:gd name="connsiteX12" fmla="*/ 327069 w 609473"/>
                <a:gd name="connsiteY12" fmla="*/ 483646 h 587034"/>
                <a:gd name="connsiteX13" fmla="*/ 387865 w 609473"/>
                <a:gd name="connsiteY13" fmla="*/ 380861 h 587034"/>
                <a:gd name="connsiteX14" fmla="*/ 498972 w 609473"/>
                <a:gd name="connsiteY14" fmla="*/ 386700 h 587034"/>
                <a:gd name="connsiteX15" fmla="*/ 581344 w 609473"/>
                <a:gd name="connsiteY15" fmla="*/ 414485 h 587034"/>
                <a:gd name="connsiteX16" fmla="*/ 609473 w 609473"/>
                <a:gd name="connsiteY16" fmla="*/ 494820 h 587034"/>
                <a:gd name="connsiteX17" fmla="*/ 609473 w 609473"/>
                <a:gd name="connsiteY17" fmla="*/ 529048 h 587034"/>
                <a:gd name="connsiteX18" fmla="*/ 551399 w 609473"/>
                <a:gd name="connsiteY18" fmla="*/ 587034 h 587034"/>
                <a:gd name="connsiteX19" fmla="*/ 58074 w 609473"/>
                <a:gd name="connsiteY19" fmla="*/ 587034 h 587034"/>
                <a:gd name="connsiteX20" fmla="*/ 0 w 609473"/>
                <a:gd name="connsiteY20" fmla="*/ 529048 h 587034"/>
                <a:gd name="connsiteX21" fmla="*/ 0 w 609473"/>
                <a:gd name="connsiteY21" fmla="*/ 494820 h 587034"/>
                <a:gd name="connsiteX22" fmla="*/ 28129 w 609473"/>
                <a:gd name="connsiteY22" fmla="*/ 414485 h 587034"/>
                <a:gd name="connsiteX23" fmla="*/ 110501 w 609473"/>
                <a:gd name="connsiteY23" fmla="*/ 386700 h 587034"/>
                <a:gd name="connsiteX24" fmla="*/ 316407 w 609473"/>
                <a:gd name="connsiteY24" fmla="*/ 206077 h 587034"/>
                <a:gd name="connsiteX25" fmla="*/ 316407 w 609473"/>
                <a:gd name="connsiteY25" fmla="*/ 272924 h 587034"/>
                <a:gd name="connsiteX26" fmla="*/ 335965 w 609473"/>
                <a:gd name="connsiteY26" fmla="*/ 266783 h 587034"/>
                <a:gd name="connsiteX27" fmla="*/ 346551 w 609473"/>
                <a:gd name="connsiteY27" fmla="*/ 239602 h 587034"/>
                <a:gd name="connsiteX28" fmla="*/ 336570 w 609473"/>
                <a:gd name="connsiteY28" fmla="*/ 216346 h 587034"/>
                <a:gd name="connsiteX29" fmla="*/ 316407 w 609473"/>
                <a:gd name="connsiteY29" fmla="*/ 206077 h 587034"/>
                <a:gd name="connsiteX30" fmla="*/ 299872 w 609473"/>
                <a:gd name="connsiteY30" fmla="*/ 94230 h 587034"/>
                <a:gd name="connsiteX31" fmla="*/ 277793 w 609473"/>
                <a:gd name="connsiteY31" fmla="*/ 102183 h 587034"/>
                <a:gd name="connsiteX32" fmla="*/ 270534 w 609473"/>
                <a:gd name="connsiteY32" fmla="*/ 122922 h 587034"/>
                <a:gd name="connsiteX33" fmla="*/ 281322 w 609473"/>
                <a:gd name="connsiteY33" fmla="*/ 145674 h 587034"/>
                <a:gd name="connsiteX34" fmla="*/ 299872 w 609473"/>
                <a:gd name="connsiteY34" fmla="*/ 154231 h 587034"/>
                <a:gd name="connsiteX35" fmla="*/ 316407 w 609473"/>
                <a:gd name="connsiteY35" fmla="*/ 42585 h 587034"/>
                <a:gd name="connsiteX36" fmla="*/ 316407 w 609473"/>
                <a:gd name="connsiteY36" fmla="*/ 56478 h 587034"/>
                <a:gd name="connsiteX37" fmla="*/ 360061 w 609473"/>
                <a:gd name="connsiteY37" fmla="*/ 70169 h 587034"/>
                <a:gd name="connsiteX38" fmla="*/ 389904 w 609473"/>
                <a:gd name="connsiteY38" fmla="*/ 129465 h 587034"/>
                <a:gd name="connsiteX39" fmla="*/ 344837 w 609473"/>
                <a:gd name="connsiteY39" fmla="*/ 129465 h 587034"/>
                <a:gd name="connsiteX40" fmla="*/ 339797 w 609473"/>
                <a:gd name="connsiteY40" fmla="*/ 107217 h 587034"/>
                <a:gd name="connsiteX41" fmla="*/ 316407 w 609473"/>
                <a:gd name="connsiteY41" fmla="*/ 93928 h 587034"/>
                <a:gd name="connsiteX42" fmla="*/ 316407 w 609473"/>
                <a:gd name="connsiteY42" fmla="*/ 159063 h 587034"/>
                <a:gd name="connsiteX43" fmla="*/ 371050 w 609473"/>
                <a:gd name="connsiteY43" fmla="*/ 183829 h 587034"/>
                <a:gd name="connsiteX44" fmla="*/ 394037 w 609473"/>
                <a:gd name="connsiteY44" fmla="*/ 234467 h 587034"/>
                <a:gd name="connsiteX45" fmla="*/ 362380 w 609473"/>
                <a:gd name="connsiteY45" fmla="*/ 297086 h 587034"/>
                <a:gd name="connsiteX46" fmla="*/ 316407 w 609473"/>
                <a:gd name="connsiteY46" fmla="*/ 311079 h 587034"/>
                <a:gd name="connsiteX47" fmla="*/ 316407 w 609473"/>
                <a:gd name="connsiteY47" fmla="*/ 318328 h 587034"/>
                <a:gd name="connsiteX48" fmla="*/ 445959 w 609473"/>
                <a:gd name="connsiteY48" fmla="*/ 180507 h 587034"/>
                <a:gd name="connsiteX49" fmla="*/ 316407 w 609473"/>
                <a:gd name="connsiteY49" fmla="*/ 42585 h 587034"/>
                <a:gd name="connsiteX50" fmla="*/ 299872 w 609473"/>
                <a:gd name="connsiteY50" fmla="*/ 42484 h 587034"/>
                <a:gd name="connsiteX51" fmla="*/ 168808 w 609473"/>
                <a:gd name="connsiteY51" fmla="*/ 180507 h 587034"/>
                <a:gd name="connsiteX52" fmla="*/ 299872 w 609473"/>
                <a:gd name="connsiteY52" fmla="*/ 318428 h 587034"/>
                <a:gd name="connsiteX53" fmla="*/ 299872 w 609473"/>
                <a:gd name="connsiteY53" fmla="*/ 311381 h 587034"/>
                <a:gd name="connsiteX54" fmla="*/ 249564 w 609473"/>
                <a:gd name="connsiteY54" fmla="*/ 296683 h 587034"/>
                <a:gd name="connsiteX55" fmla="*/ 220729 w 609473"/>
                <a:gd name="connsiteY55" fmla="*/ 229635 h 587034"/>
                <a:gd name="connsiteX56" fmla="*/ 266904 w 609473"/>
                <a:gd name="connsiteY56" fmla="*/ 229635 h 587034"/>
                <a:gd name="connsiteX57" fmla="*/ 273659 w 609473"/>
                <a:gd name="connsiteY57" fmla="*/ 258528 h 587034"/>
                <a:gd name="connsiteX58" fmla="*/ 299872 w 609473"/>
                <a:gd name="connsiteY58" fmla="*/ 273428 h 587034"/>
                <a:gd name="connsiteX59" fmla="*/ 299872 w 609473"/>
                <a:gd name="connsiteY59" fmla="*/ 200440 h 587034"/>
                <a:gd name="connsiteX60" fmla="*/ 285959 w 609473"/>
                <a:gd name="connsiteY60" fmla="*/ 196312 h 587034"/>
                <a:gd name="connsiteX61" fmla="*/ 239784 w 609473"/>
                <a:gd name="connsiteY61" fmla="*/ 169634 h 587034"/>
                <a:gd name="connsiteX62" fmla="*/ 226375 w 609473"/>
                <a:gd name="connsiteY62" fmla="*/ 128459 h 587034"/>
                <a:gd name="connsiteX63" fmla="*/ 231618 w 609473"/>
                <a:gd name="connsiteY63" fmla="*/ 99566 h 587034"/>
                <a:gd name="connsiteX64" fmla="*/ 246237 w 609473"/>
                <a:gd name="connsiteY64" fmla="*/ 77115 h 587034"/>
                <a:gd name="connsiteX65" fmla="*/ 273256 w 609473"/>
                <a:gd name="connsiteY65" fmla="*/ 60404 h 587034"/>
                <a:gd name="connsiteX66" fmla="*/ 299872 w 609473"/>
                <a:gd name="connsiteY66" fmla="*/ 56075 h 587034"/>
                <a:gd name="connsiteX67" fmla="*/ 307333 w 609473"/>
                <a:gd name="connsiteY67" fmla="*/ 0 h 587034"/>
                <a:gd name="connsiteX68" fmla="*/ 488101 w 609473"/>
                <a:gd name="connsiteY68" fmla="*/ 180507 h 587034"/>
                <a:gd name="connsiteX69" fmla="*/ 307333 w 609473"/>
                <a:gd name="connsiteY69" fmla="*/ 361013 h 587034"/>
                <a:gd name="connsiteX70" fmla="*/ 126665 w 609473"/>
                <a:gd name="connsiteY70" fmla="*/ 180507 h 587034"/>
                <a:gd name="connsiteX71" fmla="*/ 307333 w 609473"/>
                <a:gd name="connsiteY71" fmla="*/ 0 h 58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9473" h="587034">
                  <a:moveTo>
                    <a:pt x="304701" y="381618"/>
                  </a:moveTo>
                  <a:lnTo>
                    <a:pt x="325879" y="394101"/>
                  </a:lnTo>
                  <a:lnTo>
                    <a:pt x="309542" y="410914"/>
                  </a:lnTo>
                  <a:lnTo>
                    <a:pt x="331022" y="433867"/>
                  </a:lnTo>
                  <a:lnTo>
                    <a:pt x="312466" y="468800"/>
                  </a:lnTo>
                  <a:cubicBezTo>
                    <a:pt x="307021" y="479069"/>
                    <a:pt x="298751" y="478767"/>
                    <a:pt x="294112" y="468096"/>
                  </a:cubicBezTo>
                  <a:lnTo>
                    <a:pt x="278380" y="432055"/>
                  </a:lnTo>
                  <a:lnTo>
                    <a:pt x="299861" y="410612"/>
                  </a:lnTo>
                  <a:lnTo>
                    <a:pt x="284028" y="393397"/>
                  </a:lnTo>
                  <a:close/>
                  <a:moveTo>
                    <a:pt x="224835" y="380559"/>
                  </a:moveTo>
                  <a:lnTo>
                    <a:pt x="283211" y="483344"/>
                  </a:lnTo>
                  <a:cubicBezTo>
                    <a:pt x="289260" y="493914"/>
                    <a:pt x="297024" y="499753"/>
                    <a:pt x="305190" y="499753"/>
                  </a:cubicBezTo>
                  <a:cubicBezTo>
                    <a:pt x="313155" y="499753"/>
                    <a:pt x="320919" y="494015"/>
                    <a:pt x="327069" y="483646"/>
                  </a:cubicBezTo>
                  <a:lnTo>
                    <a:pt x="387865" y="380861"/>
                  </a:lnTo>
                  <a:lnTo>
                    <a:pt x="498972" y="386700"/>
                  </a:lnTo>
                  <a:cubicBezTo>
                    <a:pt x="529521" y="388311"/>
                    <a:pt x="565716" y="400492"/>
                    <a:pt x="581344" y="414485"/>
                  </a:cubicBezTo>
                  <a:cubicBezTo>
                    <a:pt x="597072" y="428679"/>
                    <a:pt x="609473" y="464015"/>
                    <a:pt x="609473" y="494820"/>
                  </a:cubicBezTo>
                  <a:lnTo>
                    <a:pt x="609473" y="529048"/>
                  </a:lnTo>
                  <a:cubicBezTo>
                    <a:pt x="609473" y="561061"/>
                    <a:pt x="583360" y="587034"/>
                    <a:pt x="551399" y="587034"/>
                  </a:cubicBezTo>
                  <a:lnTo>
                    <a:pt x="58074" y="587034"/>
                  </a:lnTo>
                  <a:cubicBezTo>
                    <a:pt x="26012" y="587034"/>
                    <a:pt x="0" y="561061"/>
                    <a:pt x="0" y="529048"/>
                  </a:cubicBezTo>
                  <a:lnTo>
                    <a:pt x="0" y="494820"/>
                  </a:lnTo>
                  <a:cubicBezTo>
                    <a:pt x="0" y="464015"/>
                    <a:pt x="12401" y="428679"/>
                    <a:pt x="28129" y="414485"/>
                  </a:cubicBezTo>
                  <a:cubicBezTo>
                    <a:pt x="43757" y="400492"/>
                    <a:pt x="79851" y="388311"/>
                    <a:pt x="110501" y="386700"/>
                  </a:cubicBezTo>
                  <a:close/>
                  <a:moveTo>
                    <a:pt x="316407" y="206077"/>
                  </a:moveTo>
                  <a:lnTo>
                    <a:pt x="316407" y="272924"/>
                  </a:lnTo>
                  <a:cubicBezTo>
                    <a:pt x="325379" y="271817"/>
                    <a:pt x="331832" y="269703"/>
                    <a:pt x="335965" y="266783"/>
                  </a:cubicBezTo>
                  <a:cubicBezTo>
                    <a:pt x="343023" y="261548"/>
                    <a:pt x="346551" y="252488"/>
                    <a:pt x="346551" y="239602"/>
                  </a:cubicBezTo>
                  <a:cubicBezTo>
                    <a:pt x="346551" y="229736"/>
                    <a:pt x="343224" y="222084"/>
                    <a:pt x="336570" y="216346"/>
                  </a:cubicBezTo>
                  <a:cubicBezTo>
                    <a:pt x="332638" y="213024"/>
                    <a:pt x="325884" y="209601"/>
                    <a:pt x="316407" y="206077"/>
                  </a:cubicBezTo>
                  <a:close/>
                  <a:moveTo>
                    <a:pt x="299872" y="94230"/>
                  </a:moveTo>
                  <a:cubicBezTo>
                    <a:pt x="289891" y="94431"/>
                    <a:pt x="282531" y="97149"/>
                    <a:pt x="277793" y="102183"/>
                  </a:cubicBezTo>
                  <a:cubicBezTo>
                    <a:pt x="272954" y="107317"/>
                    <a:pt x="270534" y="114163"/>
                    <a:pt x="270534" y="122922"/>
                  </a:cubicBezTo>
                  <a:cubicBezTo>
                    <a:pt x="270534" y="132586"/>
                    <a:pt x="274163" y="140137"/>
                    <a:pt x="281322" y="145674"/>
                  </a:cubicBezTo>
                  <a:cubicBezTo>
                    <a:pt x="285354" y="148795"/>
                    <a:pt x="291504" y="151613"/>
                    <a:pt x="299872" y="154231"/>
                  </a:cubicBezTo>
                  <a:close/>
                  <a:moveTo>
                    <a:pt x="316407" y="42585"/>
                  </a:moveTo>
                  <a:lnTo>
                    <a:pt x="316407" y="56478"/>
                  </a:lnTo>
                  <a:cubicBezTo>
                    <a:pt x="334957" y="57887"/>
                    <a:pt x="349576" y="62518"/>
                    <a:pt x="360061" y="70169"/>
                  </a:cubicBezTo>
                  <a:cubicBezTo>
                    <a:pt x="379318" y="82350"/>
                    <a:pt x="389198" y="102082"/>
                    <a:pt x="389904" y="129465"/>
                  </a:cubicBezTo>
                  <a:lnTo>
                    <a:pt x="344837" y="129465"/>
                  </a:lnTo>
                  <a:cubicBezTo>
                    <a:pt x="344031" y="119297"/>
                    <a:pt x="342317" y="111948"/>
                    <a:pt x="339797" y="107217"/>
                  </a:cubicBezTo>
                  <a:cubicBezTo>
                    <a:pt x="335562" y="99163"/>
                    <a:pt x="327698" y="94733"/>
                    <a:pt x="316407" y="93928"/>
                  </a:cubicBezTo>
                  <a:lnTo>
                    <a:pt x="316407" y="159063"/>
                  </a:lnTo>
                  <a:cubicBezTo>
                    <a:pt x="343527" y="168426"/>
                    <a:pt x="361674" y="176681"/>
                    <a:pt x="371050" y="183829"/>
                  </a:cubicBezTo>
                  <a:cubicBezTo>
                    <a:pt x="386375" y="195809"/>
                    <a:pt x="394037" y="212722"/>
                    <a:pt x="394037" y="234467"/>
                  </a:cubicBezTo>
                  <a:cubicBezTo>
                    <a:pt x="394037" y="263159"/>
                    <a:pt x="383451" y="284099"/>
                    <a:pt x="362380" y="297086"/>
                  </a:cubicBezTo>
                  <a:cubicBezTo>
                    <a:pt x="349475" y="305039"/>
                    <a:pt x="334151" y="309670"/>
                    <a:pt x="316407" y="311079"/>
                  </a:cubicBezTo>
                  <a:lnTo>
                    <a:pt x="316407" y="318328"/>
                  </a:lnTo>
                  <a:cubicBezTo>
                    <a:pt x="388593" y="313697"/>
                    <a:pt x="445959" y="253696"/>
                    <a:pt x="445959" y="180507"/>
                  </a:cubicBezTo>
                  <a:cubicBezTo>
                    <a:pt x="445959" y="107217"/>
                    <a:pt x="388593" y="47316"/>
                    <a:pt x="316407" y="42585"/>
                  </a:cubicBezTo>
                  <a:close/>
                  <a:moveTo>
                    <a:pt x="299872" y="42484"/>
                  </a:moveTo>
                  <a:cubicBezTo>
                    <a:pt x="226980" y="46410"/>
                    <a:pt x="168808" y="106713"/>
                    <a:pt x="168808" y="180507"/>
                  </a:cubicBezTo>
                  <a:cubicBezTo>
                    <a:pt x="168808" y="254199"/>
                    <a:pt x="226980" y="314502"/>
                    <a:pt x="299872" y="318428"/>
                  </a:cubicBezTo>
                  <a:lnTo>
                    <a:pt x="299872" y="311381"/>
                  </a:lnTo>
                  <a:cubicBezTo>
                    <a:pt x="277390" y="308864"/>
                    <a:pt x="260553" y="303931"/>
                    <a:pt x="249564" y="296683"/>
                  </a:cubicBezTo>
                  <a:cubicBezTo>
                    <a:pt x="230005" y="283596"/>
                    <a:pt x="220427" y="261246"/>
                    <a:pt x="220729" y="229635"/>
                  </a:cubicBezTo>
                  <a:lnTo>
                    <a:pt x="266904" y="229635"/>
                  </a:lnTo>
                  <a:cubicBezTo>
                    <a:pt x="268518" y="244031"/>
                    <a:pt x="270736" y="253696"/>
                    <a:pt x="273659" y="258528"/>
                  </a:cubicBezTo>
                  <a:cubicBezTo>
                    <a:pt x="278095" y="266179"/>
                    <a:pt x="286867" y="271112"/>
                    <a:pt x="299872" y="273428"/>
                  </a:cubicBezTo>
                  <a:lnTo>
                    <a:pt x="299872" y="200440"/>
                  </a:lnTo>
                  <a:lnTo>
                    <a:pt x="285959" y="196312"/>
                  </a:lnTo>
                  <a:cubicBezTo>
                    <a:pt x="264182" y="189970"/>
                    <a:pt x="248757" y="181010"/>
                    <a:pt x="239784" y="169634"/>
                  </a:cubicBezTo>
                  <a:cubicBezTo>
                    <a:pt x="230811" y="158258"/>
                    <a:pt x="226375" y="144466"/>
                    <a:pt x="226375" y="128459"/>
                  </a:cubicBezTo>
                  <a:cubicBezTo>
                    <a:pt x="226375" y="117787"/>
                    <a:pt x="228089" y="108223"/>
                    <a:pt x="231618" y="99566"/>
                  </a:cubicBezTo>
                  <a:cubicBezTo>
                    <a:pt x="235046" y="90908"/>
                    <a:pt x="239986" y="83357"/>
                    <a:pt x="246237" y="77115"/>
                  </a:cubicBezTo>
                  <a:cubicBezTo>
                    <a:pt x="254302" y="69062"/>
                    <a:pt x="263376" y="63424"/>
                    <a:pt x="273256" y="60404"/>
                  </a:cubicBezTo>
                  <a:cubicBezTo>
                    <a:pt x="279406" y="58390"/>
                    <a:pt x="288177" y="56981"/>
                    <a:pt x="299872" y="56075"/>
                  </a:cubicBezTo>
                  <a:close/>
                  <a:moveTo>
                    <a:pt x="307333" y="0"/>
                  </a:moveTo>
                  <a:cubicBezTo>
                    <a:pt x="407043" y="0"/>
                    <a:pt x="488101" y="80941"/>
                    <a:pt x="488101" y="180507"/>
                  </a:cubicBezTo>
                  <a:cubicBezTo>
                    <a:pt x="488101" y="279971"/>
                    <a:pt x="407043" y="361013"/>
                    <a:pt x="307333" y="361013"/>
                  </a:cubicBezTo>
                  <a:cubicBezTo>
                    <a:pt x="207724" y="361013"/>
                    <a:pt x="126665" y="279971"/>
                    <a:pt x="126665" y="180507"/>
                  </a:cubicBezTo>
                  <a:cubicBezTo>
                    <a:pt x="126665" y="80941"/>
                    <a:pt x="207724" y="0"/>
                    <a:pt x="3073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243776" tIns="121888" rIns="243776" bIns="12188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59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ïšḻïďê-Freeform 70"/>
            <p:cNvSpPr>
              <a:spLocks noEditPoints="1"/>
            </p:cNvSpPr>
            <p:nvPr/>
          </p:nvSpPr>
          <p:spPr bwMode="auto">
            <a:xfrm>
              <a:off x="5580626" y="3332833"/>
              <a:ext cx="222047" cy="213872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5" h="6825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384000" tIns="121888" rIns="243776" bIns="121888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437765">
                <a:lnSpc>
                  <a:spcPct val="150000"/>
                </a:lnSpc>
              </a:pPr>
              <a:endParaRPr lang="en-GB" sz="48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5" name="ïšḻïďê-university7"/>
            <p:cNvSpPr/>
            <p:nvPr/>
          </p:nvSpPr>
          <p:spPr bwMode="auto">
            <a:xfrm>
              <a:off x="5121185" y="4053263"/>
              <a:ext cx="222047" cy="213872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5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ïšḻïďê-AutoShape 75"/>
            <p:cNvSpPr/>
            <p:nvPr/>
          </p:nvSpPr>
          <p:spPr bwMode="auto">
            <a:xfrm>
              <a:off x="6813384" y="4053263"/>
              <a:ext cx="222047" cy="213872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62517" tIns="162517" rIns="162517" bIns="162517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8530" dirty="0">
                <a:solidFill>
                  <a:srgbClr val="000000"/>
                </a:solidFill>
                <a:latin typeface="Calibri" panose="020F0502020204030204" charset="0"/>
                <a:ea typeface="微软雅黑" panose="020B0503020204020204" pitchFamily="34" charset="-122"/>
                <a:cs typeface="Calibri" panose="020F0502020204030204" charset="0"/>
                <a:sym typeface="Calibri" panose="020F0502020204030204" charset="0"/>
              </a:endParaRPr>
            </a:p>
          </p:txBody>
        </p:sp>
        <p:sp>
          <p:nvSpPr>
            <p:cNvPr id="127" name="ïšḻïďê-cloud-computing_117325"/>
            <p:cNvSpPr/>
            <p:nvPr/>
          </p:nvSpPr>
          <p:spPr bwMode="auto">
            <a:xfrm>
              <a:off x="5585346" y="4859059"/>
              <a:ext cx="222047" cy="213872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81459" h="580542">
                  <a:moveTo>
                    <a:pt x="213875" y="146706"/>
                  </a:moveTo>
                  <a:cubicBezTo>
                    <a:pt x="227226" y="146706"/>
                    <a:pt x="238084" y="157547"/>
                    <a:pt x="238084" y="171055"/>
                  </a:cubicBezTo>
                  <a:cubicBezTo>
                    <a:pt x="238084" y="184562"/>
                    <a:pt x="227226" y="195493"/>
                    <a:pt x="213875" y="195493"/>
                  </a:cubicBezTo>
                  <a:cubicBezTo>
                    <a:pt x="161630" y="195493"/>
                    <a:pt x="118998" y="238236"/>
                    <a:pt x="118998" y="290755"/>
                  </a:cubicBezTo>
                  <a:cubicBezTo>
                    <a:pt x="118998" y="300086"/>
                    <a:pt x="120422" y="309328"/>
                    <a:pt x="123092" y="318214"/>
                  </a:cubicBezTo>
                  <a:cubicBezTo>
                    <a:pt x="126741" y="330300"/>
                    <a:pt x="120422" y="343274"/>
                    <a:pt x="108673" y="347895"/>
                  </a:cubicBezTo>
                  <a:cubicBezTo>
                    <a:pt x="72182" y="362291"/>
                    <a:pt x="48507" y="397126"/>
                    <a:pt x="48507" y="436582"/>
                  </a:cubicBezTo>
                  <a:cubicBezTo>
                    <a:pt x="48507" y="489101"/>
                    <a:pt x="91050" y="531844"/>
                    <a:pt x="143384" y="531844"/>
                  </a:cubicBezTo>
                  <a:lnTo>
                    <a:pt x="438164" y="531844"/>
                  </a:lnTo>
                  <a:cubicBezTo>
                    <a:pt x="490320" y="531844"/>
                    <a:pt x="532952" y="489101"/>
                    <a:pt x="532952" y="436582"/>
                  </a:cubicBezTo>
                  <a:cubicBezTo>
                    <a:pt x="532952" y="408678"/>
                    <a:pt x="520759" y="382108"/>
                    <a:pt x="499398" y="363979"/>
                  </a:cubicBezTo>
                  <a:cubicBezTo>
                    <a:pt x="494147" y="359625"/>
                    <a:pt x="491032" y="353049"/>
                    <a:pt x="490854" y="346207"/>
                  </a:cubicBezTo>
                  <a:cubicBezTo>
                    <a:pt x="489252" y="294399"/>
                    <a:pt x="447598" y="253876"/>
                    <a:pt x="395976" y="253876"/>
                  </a:cubicBezTo>
                  <a:cubicBezTo>
                    <a:pt x="382625" y="253876"/>
                    <a:pt x="371767" y="243035"/>
                    <a:pt x="371767" y="229528"/>
                  </a:cubicBezTo>
                  <a:cubicBezTo>
                    <a:pt x="371767" y="216020"/>
                    <a:pt x="382625" y="205090"/>
                    <a:pt x="395976" y="205090"/>
                  </a:cubicBezTo>
                  <a:cubicBezTo>
                    <a:pt x="433535" y="205090"/>
                    <a:pt x="468959" y="219575"/>
                    <a:pt x="495927" y="245879"/>
                  </a:cubicBezTo>
                  <a:cubicBezTo>
                    <a:pt x="520225" y="269517"/>
                    <a:pt x="535177" y="300441"/>
                    <a:pt x="538648" y="334032"/>
                  </a:cubicBezTo>
                  <a:cubicBezTo>
                    <a:pt x="565972" y="361047"/>
                    <a:pt x="581459" y="397748"/>
                    <a:pt x="581459" y="436582"/>
                  </a:cubicBezTo>
                  <a:cubicBezTo>
                    <a:pt x="581459" y="516026"/>
                    <a:pt x="517199" y="580542"/>
                    <a:pt x="438164" y="580542"/>
                  </a:cubicBezTo>
                  <a:lnTo>
                    <a:pt x="143384" y="580542"/>
                  </a:lnTo>
                  <a:cubicBezTo>
                    <a:pt x="64349" y="580542"/>
                    <a:pt x="0" y="516026"/>
                    <a:pt x="0" y="436582"/>
                  </a:cubicBezTo>
                  <a:cubicBezTo>
                    <a:pt x="0" y="407079"/>
                    <a:pt x="8811" y="378820"/>
                    <a:pt x="25544" y="354471"/>
                  </a:cubicBezTo>
                  <a:cubicBezTo>
                    <a:pt x="37737" y="336698"/>
                    <a:pt x="53669" y="322124"/>
                    <a:pt x="72004" y="311638"/>
                  </a:cubicBezTo>
                  <a:cubicBezTo>
                    <a:pt x="70936" y="304618"/>
                    <a:pt x="70491" y="297598"/>
                    <a:pt x="70491" y="290666"/>
                  </a:cubicBezTo>
                  <a:cubicBezTo>
                    <a:pt x="70491" y="211222"/>
                    <a:pt x="134840" y="146706"/>
                    <a:pt x="213875" y="146706"/>
                  </a:cubicBezTo>
                  <a:close/>
                  <a:moveTo>
                    <a:pt x="301555" y="0"/>
                  </a:moveTo>
                  <a:cubicBezTo>
                    <a:pt x="314815" y="0"/>
                    <a:pt x="325673" y="10930"/>
                    <a:pt x="325673" y="24259"/>
                  </a:cubicBezTo>
                  <a:lnTo>
                    <a:pt x="325673" y="369392"/>
                  </a:lnTo>
                  <a:lnTo>
                    <a:pt x="379960" y="313055"/>
                  </a:lnTo>
                  <a:cubicBezTo>
                    <a:pt x="389215" y="303458"/>
                    <a:pt x="404433" y="303191"/>
                    <a:pt x="414045" y="312522"/>
                  </a:cubicBezTo>
                  <a:cubicBezTo>
                    <a:pt x="423567" y="321763"/>
                    <a:pt x="423745" y="337225"/>
                    <a:pt x="414490" y="346822"/>
                  </a:cubicBezTo>
                  <a:lnTo>
                    <a:pt x="318642" y="446079"/>
                  </a:lnTo>
                  <a:cubicBezTo>
                    <a:pt x="314103" y="450788"/>
                    <a:pt x="307874" y="453454"/>
                    <a:pt x="301288" y="453454"/>
                  </a:cubicBezTo>
                  <a:cubicBezTo>
                    <a:pt x="294791" y="453454"/>
                    <a:pt x="288473" y="450788"/>
                    <a:pt x="284023" y="446079"/>
                  </a:cubicBezTo>
                  <a:lnTo>
                    <a:pt x="188086" y="346822"/>
                  </a:lnTo>
                  <a:cubicBezTo>
                    <a:pt x="178742" y="337225"/>
                    <a:pt x="179009" y="321941"/>
                    <a:pt x="188620" y="312522"/>
                  </a:cubicBezTo>
                  <a:cubicBezTo>
                    <a:pt x="198054" y="303191"/>
                    <a:pt x="213361" y="303458"/>
                    <a:pt x="222617" y="313055"/>
                  </a:cubicBezTo>
                  <a:lnTo>
                    <a:pt x="277437" y="369392"/>
                  </a:lnTo>
                  <a:lnTo>
                    <a:pt x="277437" y="24259"/>
                  </a:lnTo>
                  <a:cubicBezTo>
                    <a:pt x="277437" y="10930"/>
                    <a:pt x="288295" y="0"/>
                    <a:pt x="3015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ïšḻïďê-Hexagon 20"/>
            <p:cNvSpPr/>
            <p:nvPr/>
          </p:nvSpPr>
          <p:spPr>
            <a:xfrm>
              <a:off x="5593433" y="3752058"/>
              <a:ext cx="1005134" cy="882542"/>
            </a:xfrm>
            <a:prstGeom prst="hexagon">
              <a:avLst>
                <a:gd name="adj" fmla="val 28832"/>
                <a:gd name="vf" fmla="val 115470"/>
              </a:avLst>
            </a:prstGeom>
            <a:solidFill>
              <a:schemeClr val="tx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zh-CN" altLang="en-US" sz="21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开发计划</a:t>
              </a:r>
            </a:p>
          </p:txBody>
        </p:sp>
      </p:grpSp>
      <p:cxnSp>
        <p:nvCxnSpPr>
          <p:cNvPr id="157" name="ïšḻïďê-Straight Connector 9"/>
          <p:cNvCxnSpPr/>
          <p:nvPr/>
        </p:nvCxnSpPr>
        <p:spPr>
          <a:xfrm flipH="1">
            <a:off x="1846648" y="2984526"/>
            <a:ext cx="247853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ïšḻïďê-Straight Connector 10"/>
          <p:cNvCxnSpPr/>
          <p:nvPr/>
        </p:nvCxnSpPr>
        <p:spPr>
          <a:xfrm flipH="1">
            <a:off x="1846648" y="4399916"/>
            <a:ext cx="247853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ïšḻïďê-Straight Connector 11"/>
          <p:cNvCxnSpPr/>
          <p:nvPr/>
        </p:nvCxnSpPr>
        <p:spPr>
          <a:xfrm flipH="1">
            <a:off x="7845278" y="2984526"/>
            <a:ext cx="247853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ïšḻïďê-Straight Connector 12"/>
          <p:cNvCxnSpPr/>
          <p:nvPr/>
        </p:nvCxnSpPr>
        <p:spPr>
          <a:xfrm flipH="1">
            <a:off x="7845278" y="4399916"/>
            <a:ext cx="247853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35382" y="43051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充值界面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4" y="958215"/>
            <a:ext cx="6126055" cy="58318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33" y="2701296"/>
            <a:ext cx="3715554" cy="23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62741"/>
      </p:ext>
    </p:extLst>
  </p:cSld>
  <p:clrMapOvr>
    <a:masterClrMapping/>
  </p:clrMapOvr>
  <p:transition spd="slow" advClick="0" advTm="3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35382" y="43051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抽卡游戏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20" y="1074615"/>
            <a:ext cx="7957470" cy="55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80917"/>
      </p:ext>
    </p:extLst>
  </p:cSld>
  <p:clrMapOvr>
    <a:masterClrMapping/>
  </p:clrMapOvr>
  <p:transition spd="slow" advClick="0" advTm="3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35382" y="43051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在线聊天室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8" y="1074615"/>
            <a:ext cx="11206931" cy="55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68312"/>
      </p:ext>
    </p:extLst>
  </p:cSld>
  <p:clrMapOvr>
    <a:masterClrMapping/>
  </p:clrMapOvr>
  <p:transition spd="slow" advClick="0" advTm="3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35382" y="43051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作者面板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26" y="1005840"/>
            <a:ext cx="10538747" cy="58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27460"/>
      </p:ext>
    </p:extLst>
  </p:cSld>
  <p:clrMapOvr>
    <a:masterClrMapping/>
  </p:clrMapOvr>
  <p:transition spd="slow" advClick="0" advTm="3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35382" y="43051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管理员面板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83" y="1074615"/>
            <a:ext cx="10597405" cy="58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46891"/>
      </p:ext>
    </p:extLst>
  </p:cSld>
  <p:clrMapOvr>
    <a:masterClrMapping/>
  </p:clrMapOvr>
  <p:transition spd="slow" advClick="0" advTm="3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35382" y="43051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好友列表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865"/>
            <a:ext cx="11518084" cy="580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51982"/>
      </p:ext>
    </p:extLst>
  </p:cSld>
  <p:clrMapOvr>
    <a:masterClrMapping/>
  </p:clrMapOvr>
  <p:transition spd="slow" advClick="0" advTm="3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35382" y="43051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rPr>
              <a:t>个人资料修改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79" y="994658"/>
            <a:ext cx="2951668" cy="58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58449"/>
      </p:ext>
    </p:extLst>
  </p:cSld>
  <p:clrMapOvr>
    <a:masterClrMapping/>
  </p:clrMapOvr>
  <p:transition spd="slow" advClick="0" advTm="3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5" t="13778"/>
          <a:stretch>
            <a:fillRect/>
          </a:stretch>
        </p:blipFill>
        <p:spPr>
          <a:xfrm>
            <a:off x="8033993" y="2042160"/>
            <a:ext cx="4158006" cy="4815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25" b="11669"/>
          <a:stretch>
            <a:fillRect/>
          </a:stretch>
        </p:blipFill>
        <p:spPr>
          <a:xfrm>
            <a:off x="2" y="0"/>
            <a:ext cx="4663438" cy="5533376"/>
          </a:xfrm>
          <a:prstGeom prst="rect">
            <a:avLst/>
          </a:prstGeom>
        </p:spPr>
      </p:pic>
      <p:sp>
        <p:nvSpPr>
          <p:cNvPr id="8" name="等腰三角形 7"/>
          <p:cNvSpPr/>
          <p:nvPr/>
        </p:nvSpPr>
        <p:spPr>
          <a:xfrm>
            <a:off x="3901440" y="1376189"/>
            <a:ext cx="4389120" cy="3783724"/>
          </a:xfrm>
          <a:prstGeom prst="triangl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15565" y="3138170"/>
            <a:ext cx="6961505" cy="1250315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noAutofit/>
          </a:bodyPr>
          <a:lstStyle/>
          <a:p>
            <a:pPr algn="ctr"/>
            <a:r>
              <a:rPr lang="zh-CN" altLang="en-US" sz="6600" spc="300" dirty="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后端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198070" y="2236153"/>
            <a:ext cx="379586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chemeClr val="accent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02</a:t>
            </a:r>
          </a:p>
        </p:txBody>
      </p:sp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8" grpId="2" animBg="1"/>
      <p:bldP spid="9" grpId="1" animBg="1"/>
      <p:bldP spid="9" grpId="2" animBg="1"/>
      <p:bldP spid="10" grpId="1"/>
      <p:bldP spid="10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4" y="555702"/>
            <a:ext cx="3506431" cy="6184339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 flipV="1">
            <a:off x="9949988" y="155866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155866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224641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项目结构设计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2226365" y="2243323"/>
            <a:ext cx="3057348" cy="115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714135" y="2597404"/>
            <a:ext cx="2400399" cy="7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2643809" y="3212007"/>
            <a:ext cx="2872357" cy="1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2445026" y="3549906"/>
            <a:ext cx="2910586" cy="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873307" y="2030393"/>
            <a:ext cx="550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配置类，用于拦截器、签到等配置信息的注入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11661" y="2438693"/>
            <a:ext cx="550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控制类，用于提供前端需要的数据接口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107227" y="2990328"/>
            <a:ext cx="550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拦截器类，用于请求拦截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18383" y="3347665"/>
            <a:ext cx="550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映射类，实现用于请求数据库信息的接口</a:t>
            </a:r>
          </a:p>
        </p:txBody>
      </p:sp>
      <p:cxnSp>
        <p:nvCxnSpPr>
          <p:cNvPr id="19" name="直接箭头连接符 18"/>
          <p:cNvCxnSpPr>
            <a:endCxn id="25" idx="1"/>
          </p:cNvCxnSpPr>
          <p:nvPr/>
        </p:nvCxnSpPr>
        <p:spPr>
          <a:xfrm>
            <a:off x="2226365" y="3919924"/>
            <a:ext cx="3005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231937" y="3750647"/>
            <a:ext cx="550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数据类，用于存放数据库信息包装类和接收发送信息包装类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2365513" y="4167809"/>
            <a:ext cx="3150653" cy="1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231938" y="4102076"/>
            <a:ext cx="550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服务类，用于调用</a:t>
            </a:r>
            <a:r>
              <a:rPr lang="en-US" altLang="zh-CN" sz="1600" dirty="0"/>
              <a:t>mapper</a:t>
            </a:r>
            <a:r>
              <a:rPr lang="zh-CN" altLang="en-US" sz="1600" dirty="0"/>
              <a:t>层接口，并进行数据处理</a:t>
            </a: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2312504" y="4464468"/>
            <a:ext cx="3203662" cy="15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044208" y="4464468"/>
            <a:ext cx="550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工具类，存放静态方法的工具类，如令牌生成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2765212" y="4775865"/>
            <a:ext cx="2939849" cy="230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283713" y="4840588"/>
            <a:ext cx="550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WebSocket</a:t>
            </a:r>
            <a:r>
              <a:rPr lang="zh-CN" altLang="en-US" sz="1600" dirty="0"/>
              <a:t>类，实现与前端的</a:t>
            </a:r>
            <a:r>
              <a:rPr lang="en-US" altLang="zh-CN" sz="1600" dirty="0"/>
              <a:t>TCP</a:t>
            </a:r>
            <a:r>
              <a:rPr lang="zh-CN" altLang="en-US" sz="1600" dirty="0"/>
              <a:t>通信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226365" y="1418382"/>
            <a:ext cx="2553734" cy="4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357766" y="1274953"/>
            <a:ext cx="550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支付宝支付配置类，用于支付宝支付信息配置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2146852" y="1775565"/>
            <a:ext cx="2471531" cy="20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304759" y="1649837"/>
            <a:ext cx="550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自定义注解类与切面编程配置类，用于获取操作信息</a:t>
            </a:r>
          </a:p>
        </p:txBody>
      </p:sp>
      <p:cxnSp>
        <p:nvCxnSpPr>
          <p:cNvPr id="36" name="直接箭头连接符 35"/>
          <p:cNvCxnSpPr>
            <a:endCxn id="37" idx="1"/>
          </p:cNvCxnSpPr>
          <p:nvPr/>
        </p:nvCxnSpPr>
        <p:spPr>
          <a:xfrm flipV="1">
            <a:off x="2864466" y="1147720"/>
            <a:ext cx="2095401" cy="4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959867" y="978443"/>
            <a:ext cx="5501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阿里云文件上传配置类，用于头像上传配置信息导入</a:t>
            </a:r>
          </a:p>
        </p:txBody>
      </p:sp>
      <p:cxnSp>
        <p:nvCxnSpPr>
          <p:cNvPr id="38" name="直接箭头连接符 37"/>
          <p:cNvCxnSpPr/>
          <p:nvPr/>
        </p:nvCxnSpPr>
        <p:spPr>
          <a:xfrm flipV="1">
            <a:off x="2146851" y="1964947"/>
            <a:ext cx="2411897" cy="7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3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7" y="439639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数据库设计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99" y="2089109"/>
            <a:ext cx="10854110" cy="182165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0921" y="1443434"/>
            <a:ext cx="843156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tabLst>
                <a:tab pos="198120" algn="l"/>
              </a:tabLst>
            </a:pPr>
            <a:r>
              <a:rPr 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 </a:t>
            </a:r>
            <a:r>
              <a:rPr 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书籍表</a:t>
            </a:r>
            <a:endParaRPr lang="en-US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68" y="4252723"/>
            <a:ext cx="7306695" cy="55252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9865" y="3820327"/>
            <a:ext cx="8431567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tabLst>
                <a:tab pos="198120" algn="l"/>
              </a:tabLst>
            </a:pPr>
            <a:r>
              <a:rPr lang="zh-CN" altLang="en-US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发行商表</a:t>
            </a:r>
            <a:r>
              <a:rPr lang="zh-CN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sz="11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68" y="5203052"/>
            <a:ext cx="7878274" cy="6477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10921" y="4805745"/>
            <a:ext cx="8431567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tabLst>
                <a:tab pos="198120" algn="l"/>
              </a:tabLst>
            </a:pPr>
            <a:r>
              <a:rPr lang="zh-CN" altLang="en-US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作者表</a:t>
            </a:r>
            <a:r>
              <a:rPr lang="zh-CN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sz="11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 advTm="3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8" y="429065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数据库设计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  <a:p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0" y="1489248"/>
            <a:ext cx="7468642" cy="24482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9865" y="984340"/>
            <a:ext cx="843156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tabLst>
                <a:tab pos="198120" algn="l"/>
              </a:tabLst>
            </a:pPr>
            <a:r>
              <a:rPr 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</a:t>
            </a:r>
            <a:r>
              <a:rPr 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</a:t>
            </a:r>
            <a:endParaRPr lang="en-US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0" y="4123827"/>
            <a:ext cx="8411749" cy="11812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91" y="5512075"/>
            <a:ext cx="7958740" cy="76545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9865" y="3820327"/>
            <a:ext cx="8431567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tabLst>
                <a:tab pos="198120" algn="l"/>
              </a:tabLst>
            </a:pPr>
            <a:r>
              <a:rPr lang="zh-CN" altLang="en-US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订单表</a:t>
            </a:r>
            <a:r>
              <a:rPr lang="zh-CN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sz="11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9864" y="5179437"/>
            <a:ext cx="8431567" cy="37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tabLst>
                <a:tab pos="198120" algn="l"/>
              </a:tabLst>
            </a:pPr>
            <a:r>
              <a:rPr lang="zh-CN" altLang="en-US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余额表</a:t>
            </a:r>
            <a:r>
              <a:rPr lang="zh-CN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sz="11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 advTm="3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8" y="429065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数据库设计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85" y="1714466"/>
            <a:ext cx="10622062" cy="11480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83" y="3816626"/>
            <a:ext cx="9917108" cy="189951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5030" y="1254083"/>
            <a:ext cx="843156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tabLst>
                <a:tab pos="198120" algn="l"/>
              </a:tabLst>
            </a:pPr>
            <a:r>
              <a:rPr 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好友状态维护表</a:t>
            </a:r>
            <a:endParaRPr lang="en-US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322" y="3198809"/>
            <a:ext cx="843156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tabLst>
                <a:tab pos="198120" algn="l"/>
              </a:tabLst>
            </a:pPr>
            <a:r>
              <a:rPr 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消息状态维护表</a:t>
            </a:r>
            <a:endParaRPr lang="en-US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 advTm="3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9949988" y="429065"/>
            <a:ext cx="2242013" cy="576775"/>
          </a:xfrm>
          <a:custGeom>
            <a:avLst/>
            <a:gdLst>
              <a:gd name="connsiteX0" fmla="*/ 0 w 2242013"/>
              <a:gd name="connsiteY0" fmla="*/ 576775 h 576775"/>
              <a:gd name="connsiteX1" fmla="*/ 2242013 w 2242013"/>
              <a:gd name="connsiteY1" fmla="*/ 576775 h 576775"/>
              <a:gd name="connsiteX2" fmla="*/ 2242013 w 2242013"/>
              <a:gd name="connsiteY2" fmla="*/ 0 h 576775"/>
              <a:gd name="connsiteX3" fmla="*/ 284483 w 2242013"/>
              <a:gd name="connsiteY3" fmla="*/ 0 h 576775"/>
              <a:gd name="connsiteX4" fmla="*/ 0 w 2242013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2013" h="576775">
                <a:moveTo>
                  <a:pt x="0" y="576775"/>
                </a:moveTo>
                <a:lnTo>
                  <a:pt x="2242013" y="576775"/>
                </a:lnTo>
                <a:lnTo>
                  <a:pt x="2242013" y="0"/>
                </a:lnTo>
                <a:lnTo>
                  <a:pt x="284483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 flipV="1">
            <a:off x="0" y="429065"/>
            <a:ext cx="10067790" cy="576775"/>
          </a:xfrm>
          <a:custGeom>
            <a:avLst/>
            <a:gdLst>
              <a:gd name="connsiteX0" fmla="*/ 0 w 10067790"/>
              <a:gd name="connsiteY0" fmla="*/ 576775 h 576775"/>
              <a:gd name="connsiteX1" fmla="*/ 9783307 w 10067790"/>
              <a:gd name="connsiteY1" fmla="*/ 576775 h 576775"/>
              <a:gd name="connsiteX2" fmla="*/ 10067790 w 10067790"/>
              <a:gd name="connsiteY2" fmla="*/ 0 h 576775"/>
              <a:gd name="connsiteX3" fmla="*/ 0 w 10067790"/>
              <a:gd name="connsiteY3" fmla="*/ 0 h 576775"/>
              <a:gd name="connsiteX4" fmla="*/ 0 w 10067790"/>
              <a:gd name="connsiteY4" fmla="*/ 576775 h 5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7790" h="576775">
                <a:moveTo>
                  <a:pt x="0" y="576775"/>
                </a:moveTo>
                <a:lnTo>
                  <a:pt x="9783307" y="576775"/>
                </a:lnTo>
                <a:lnTo>
                  <a:pt x="10067790" y="0"/>
                </a:lnTo>
                <a:lnTo>
                  <a:pt x="0" y="0"/>
                </a:lnTo>
                <a:lnTo>
                  <a:pt x="0" y="5767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865" y="497840"/>
            <a:ext cx="9366885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spc="3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阿里巴巴普惠体" panose="00020600040101010101" charset="-122"/>
              </a:rPr>
              <a:t>数据库设计</a:t>
            </a:r>
            <a:endParaRPr lang="zh-CN" sz="2400" spc="3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33" y="1676155"/>
            <a:ext cx="8068801" cy="17528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46" y="4392239"/>
            <a:ext cx="7773485" cy="11050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1429" y="3638933"/>
            <a:ext cx="843156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tabLst>
                <a:tab pos="198120" algn="l"/>
              </a:tabLst>
            </a:pPr>
            <a:r>
              <a:rPr 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注册邮箱验证表</a:t>
            </a:r>
            <a:endParaRPr lang="en-US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9865" y="984340"/>
            <a:ext cx="843156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tabLst>
                <a:tab pos="198120" algn="l"/>
              </a:tabLst>
            </a:pPr>
            <a:r>
              <a:rPr 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操作记录</a:t>
            </a:r>
            <a:r>
              <a:rPr 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</a:t>
            </a:r>
            <a:endParaRPr lang="en-US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 advTm="300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5d5d4d8-fae6-4f32-8417-d48d32afacb0"/>
  <p:tag name="COMMONDATA" val="eyJjb3VudCI6MTIsImhkaWQiOiI0MzY2YzFjZTc3YTc0NzdlZWQ4MTQyYmYwZTFhNzVlOCIsInVzZXJDb3VudCI6Nn0="/>
</p:tagLst>
</file>

<file path=ppt/theme/theme1.xml><?xml version="1.0" encoding="utf-8"?>
<a:theme xmlns:a="http://schemas.openxmlformats.org/drawingml/2006/main" name="Office 主题​​">
  <a:themeElements>
    <a:clrScheme name="自定义 18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CA9B6"/>
      </a:accent1>
      <a:accent2>
        <a:srgbClr val="80CAC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85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CA9B6"/>
      </a:accent1>
      <a:accent2>
        <a:srgbClr val="80CAC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422</Words>
  <Application>Microsoft Office PowerPoint</Application>
  <PresentationFormat>宽屏</PresentationFormat>
  <Paragraphs>81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阿里巴巴普惠体</vt:lpstr>
      <vt:lpstr>等线</vt:lpstr>
      <vt:lpstr>等线 Light</vt:lpstr>
      <vt:lpstr>思源宋体 CN Heavy</vt:lpstr>
      <vt:lpstr>宋体</vt:lpstr>
      <vt:lpstr>微软雅黑</vt:lpstr>
      <vt:lpstr>Arial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Heaven Dirt</cp:lastModifiedBy>
  <cp:revision>116</cp:revision>
  <dcterms:created xsi:type="dcterms:W3CDTF">2019-11-15T01:58:00Z</dcterms:created>
  <dcterms:modified xsi:type="dcterms:W3CDTF">2024-07-29T07:16:59Z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KSOTemplateUUID">
    <vt:lpwstr>v1.0_mb_dlQcp65oTb8jH0+a0xOncA==</vt:lpwstr>
  </property>
  <property fmtid="{D5CDD505-2E9C-101B-9397-08002B2CF9AE}" pid="4" name="ICV">
    <vt:lpwstr>3BCDF5B7B5FB485AAF74D7D40513B2AA_13</vt:lpwstr>
  </property>
</Properties>
</file>